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9727ec008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bb8c458ce4078"/>
  </p:sldMasterIdLst>
  <p:sldIdLst>
    <p:sldId xmlns:r="http://schemas.openxmlformats.org/officeDocument/2006/relationships" id="256" r:id="R0a9fda6ddd7d44ab"/>
    <p:sldId xmlns:r="http://schemas.openxmlformats.org/officeDocument/2006/relationships" id="257" r:id="R1bab02fd35f84579"/>
    <p:sldId xmlns:r="http://schemas.openxmlformats.org/officeDocument/2006/relationships" id="258" r:id="Rd8bb4ed4de864881"/>
    <p:sldId xmlns:r="http://schemas.openxmlformats.org/officeDocument/2006/relationships" id="259" r:id="R6977d82efb5c4b4c"/>
    <p:sldId xmlns:r="http://schemas.openxmlformats.org/officeDocument/2006/relationships" id="260" r:id="R7c3b213c70b041a3"/>
    <p:sldId xmlns:r="http://schemas.openxmlformats.org/officeDocument/2006/relationships" id="261" r:id="Rbcca534fa1b74777"/>
    <p:sldId xmlns:r="http://schemas.openxmlformats.org/officeDocument/2006/relationships" id="262" r:id="R1e8013a3bbc8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bb8c458ce4078" /><Relationship Type="http://schemas.openxmlformats.org/officeDocument/2006/relationships/slide" Target="/ppt/slides/slide1.xml" Id="R0a9fda6ddd7d44ab" /><Relationship Type="http://schemas.openxmlformats.org/officeDocument/2006/relationships/slide" Target="/ppt/slides/slide2.xml" Id="R1bab02fd35f84579" /><Relationship Type="http://schemas.openxmlformats.org/officeDocument/2006/relationships/slide" Target="/ppt/slides/slide3.xml" Id="Rd8bb4ed4de864881" /><Relationship Type="http://schemas.openxmlformats.org/officeDocument/2006/relationships/slide" Target="/ppt/slides/slide4.xml" Id="R6977d82efb5c4b4c" /><Relationship Type="http://schemas.openxmlformats.org/officeDocument/2006/relationships/slide" Target="/ppt/slides/slide5.xml" Id="R7c3b213c70b041a3" /><Relationship Type="http://schemas.openxmlformats.org/officeDocument/2006/relationships/slide" Target="/ppt/slides/slide6.xml" Id="Rbcca534fa1b74777" /><Relationship Type="http://schemas.openxmlformats.org/officeDocument/2006/relationships/slide" Target="/ppt/slides/slide7.xml" Id="R1e8013a3bbc8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67f8944ce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426768624318" /><Relationship Type="http://schemas.openxmlformats.org/officeDocument/2006/relationships/theme" Target="/ppt/slideMasters/theme/theme1.xml" Id="R0db83f558271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e42676862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b8c337e8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9ec0b889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5f0bf68f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fa1cb133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6ef68ba7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a2581edf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9e6af683f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STENSBY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RØSHOL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