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28dea9638d4c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182ec4a8a7420d"/>
  </p:sldMasterIdLst>
  <p:sldIdLst>
    <p:sldId xmlns:r="http://schemas.openxmlformats.org/officeDocument/2006/relationships" id="256" r:id="R7ecf16a1998e4461"/>
    <p:sldId xmlns:r="http://schemas.openxmlformats.org/officeDocument/2006/relationships" id="257" r:id="R4b57c27bf96f4acb"/>
    <p:sldId xmlns:r="http://schemas.openxmlformats.org/officeDocument/2006/relationships" id="258" r:id="Rfe1b5337c4a14d87"/>
    <p:sldId xmlns:r="http://schemas.openxmlformats.org/officeDocument/2006/relationships" id="259" r:id="R86576c37158a45ca"/>
    <p:sldId xmlns:r="http://schemas.openxmlformats.org/officeDocument/2006/relationships" id="260" r:id="R85fa986885864f10"/>
    <p:sldId xmlns:r="http://schemas.openxmlformats.org/officeDocument/2006/relationships" id="261" r:id="R9a1925f939104273"/>
    <p:sldId xmlns:r="http://schemas.openxmlformats.org/officeDocument/2006/relationships" id="262" r:id="R3f624c97f03e41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182ec4a8a7420d" /><Relationship Type="http://schemas.openxmlformats.org/officeDocument/2006/relationships/slide" Target="/ppt/slides/slide1.xml" Id="R7ecf16a1998e4461" /><Relationship Type="http://schemas.openxmlformats.org/officeDocument/2006/relationships/slide" Target="/ppt/slides/slide2.xml" Id="R4b57c27bf96f4acb" /><Relationship Type="http://schemas.openxmlformats.org/officeDocument/2006/relationships/slide" Target="/ppt/slides/slide3.xml" Id="Rfe1b5337c4a14d87" /><Relationship Type="http://schemas.openxmlformats.org/officeDocument/2006/relationships/slide" Target="/ppt/slides/slide4.xml" Id="R86576c37158a45ca" /><Relationship Type="http://schemas.openxmlformats.org/officeDocument/2006/relationships/slide" Target="/ppt/slides/slide5.xml" Id="R85fa986885864f10" /><Relationship Type="http://schemas.openxmlformats.org/officeDocument/2006/relationships/slide" Target="/ppt/slides/slide6.xml" Id="R9a1925f939104273" /><Relationship Type="http://schemas.openxmlformats.org/officeDocument/2006/relationships/slide" Target="/ppt/slides/slide7.xml" Id="R3f624c97f03e41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05828704cf43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084da321d04661" /><Relationship Type="http://schemas.openxmlformats.org/officeDocument/2006/relationships/theme" Target="/ppt/slideMasters/theme/theme1.xml" Id="R72138bb4815040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084da321d046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527730b5d345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3ae1918d7248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e8735f576446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e36c90927b44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4a45d0dcf24b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da90e12f8243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a2e4c2d81448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HOLIND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HOLIND HOLDING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109 335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270 461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499 247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MERETHE HOLT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 ANDREAS LINDSTAD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Benterudbakken 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2319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930 962 856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HOLIND HOLDING AS</a:t>
            </a:r>
          </a:p>
        </p:txBody>
      </p:sp>
    </p:spTree>
  </p:cSld>
  <p:clrMapOvr>
    <a:masterClrMapping xmlns:a="http://schemas.openxmlformats.org/drawingml/2006/main"/>
  </p:clrMapOvr>
</p:sld>
</file>