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dc7277721c45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a4b1e10d54291"/>
  </p:sldMasterIdLst>
  <p:sldIdLst>
    <p:sldId xmlns:r="http://schemas.openxmlformats.org/officeDocument/2006/relationships" id="256" r:id="Rff2dfba78e3342c0"/>
    <p:sldId xmlns:r="http://schemas.openxmlformats.org/officeDocument/2006/relationships" id="257" r:id="Rb472756e02914cfe"/>
    <p:sldId xmlns:r="http://schemas.openxmlformats.org/officeDocument/2006/relationships" id="258" r:id="R32734804139b4e6f"/>
    <p:sldId xmlns:r="http://schemas.openxmlformats.org/officeDocument/2006/relationships" id="259" r:id="R6dcbe5b5d2fb451b"/>
    <p:sldId xmlns:r="http://schemas.openxmlformats.org/officeDocument/2006/relationships" id="260" r:id="R5fe5b878395b47ce"/>
    <p:sldId xmlns:r="http://schemas.openxmlformats.org/officeDocument/2006/relationships" id="261" r:id="Rae02453592ae4e5f"/>
    <p:sldId xmlns:r="http://schemas.openxmlformats.org/officeDocument/2006/relationships" id="262" r:id="Rc4782e2e9672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a4b1e10d54291" /><Relationship Type="http://schemas.openxmlformats.org/officeDocument/2006/relationships/slide" Target="/ppt/slides/slide1.xml" Id="Rff2dfba78e3342c0" /><Relationship Type="http://schemas.openxmlformats.org/officeDocument/2006/relationships/slide" Target="/ppt/slides/slide2.xml" Id="Rb472756e02914cfe" /><Relationship Type="http://schemas.openxmlformats.org/officeDocument/2006/relationships/slide" Target="/ppt/slides/slide3.xml" Id="R32734804139b4e6f" /><Relationship Type="http://schemas.openxmlformats.org/officeDocument/2006/relationships/slide" Target="/ppt/slides/slide4.xml" Id="R6dcbe5b5d2fb451b" /><Relationship Type="http://schemas.openxmlformats.org/officeDocument/2006/relationships/slide" Target="/ppt/slides/slide5.xml" Id="R5fe5b878395b47ce" /><Relationship Type="http://schemas.openxmlformats.org/officeDocument/2006/relationships/slide" Target="/ppt/slides/slide6.xml" Id="Rae02453592ae4e5f" /><Relationship Type="http://schemas.openxmlformats.org/officeDocument/2006/relationships/slide" Target="/ppt/slides/slide7.xml" Id="Rc4782e2e9672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5826cd7f6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0ae6267f64f1b" /><Relationship Type="http://schemas.openxmlformats.org/officeDocument/2006/relationships/theme" Target="/ppt/slideMasters/theme/theme1.xml" Id="R00d877fd7ceb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30ae6267f64f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e0193b8e145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69617911049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e81b9e754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13cd760f8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e4fd39ac740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8eb30a2b4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1df3668a4a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BROH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BROH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972 694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ANDERSEN BROHJEM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BROHJEM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Arnljot Johnstads veg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930 968 196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BROH HOLDING AS</a:t>
            </a:r>
          </a:p>
        </p:txBody>
      </p:sp>
    </p:spTree>
  </p:cSld>
  <p:clrMapOvr>
    <a:masterClrMapping xmlns:a="http://schemas.openxmlformats.org/drawingml/2006/main"/>
  </p:clrMapOvr>
</p:sld>
</file>