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4a7d28740c45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3f745012434377"/>
  </p:sldMasterIdLst>
  <p:sldIdLst>
    <p:sldId xmlns:r="http://schemas.openxmlformats.org/officeDocument/2006/relationships" id="256" r:id="R83e960b936f04d6a"/>
    <p:sldId xmlns:r="http://schemas.openxmlformats.org/officeDocument/2006/relationships" id="257" r:id="Re7228370c14a4f2e"/>
    <p:sldId xmlns:r="http://schemas.openxmlformats.org/officeDocument/2006/relationships" id="258" r:id="R235e8011e5dc4c60"/>
    <p:sldId xmlns:r="http://schemas.openxmlformats.org/officeDocument/2006/relationships" id="259" r:id="R00023b3deb1242b7"/>
    <p:sldId xmlns:r="http://schemas.openxmlformats.org/officeDocument/2006/relationships" id="260" r:id="Rd317515739d245c2"/>
    <p:sldId xmlns:r="http://schemas.openxmlformats.org/officeDocument/2006/relationships" id="261" r:id="R63f24b215ac34bb2"/>
    <p:sldId xmlns:r="http://schemas.openxmlformats.org/officeDocument/2006/relationships" id="262" r:id="Rb4ad128eac3844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f745012434377" /><Relationship Type="http://schemas.openxmlformats.org/officeDocument/2006/relationships/slide" Target="/ppt/slides/slide1.xml" Id="R83e960b936f04d6a" /><Relationship Type="http://schemas.openxmlformats.org/officeDocument/2006/relationships/slide" Target="/ppt/slides/slide2.xml" Id="Re7228370c14a4f2e" /><Relationship Type="http://schemas.openxmlformats.org/officeDocument/2006/relationships/slide" Target="/ppt/slides/slide3.xml" Id="R235e8011e5dc4c60" /><Relationship Type="http://schemas.openxmlformats.org/officeDocument/2006/relationships/slide" Target="/ppt/slides/slide4.xml" Id="R00023b3deb1242b7" /><Relationship Type="http://schemas.openxmlformats.org/officeDocument/2006/relationships/slide" Target="/ppt/slides/slide5.xml" Id="Rd317515739d245c2" /><Relationship Type="http://schemas.openxmlformats.org/officeDocument/2006/relationships/slide" Target="/ppt/slides/slide6.xml" Id="R63f24b215ac34bb2" /><Relationship Type="http://schemas.openxmlformats.org/officeDocument/2006/relationships/slide" Target="/ppt/slides/slide7.xml" Id="Rb4ad128eac3844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86a352c3342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2639635654ab6" /><Relationship Type="http://schemas.openxmlformats.org/officeDocument/2006/relationships/theme" Target="/ppt/slideMasters/theme/theme1.xml" Id="R0d614f32e5b549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52639635654a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b2ae0001d42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da0629d8143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7ecdfab304c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ff6427ccb4c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150b3629e4e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6f643c59740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cc9d9e2f54e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VOLD NEDRE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NEDRE HOLDING AS ble etablert [år] og holder til i Ridabu.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531 707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1 163 459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ELIANNE LØKEN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TORE SKYBERG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Kongsvegen 435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2322 Ridabu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930 969 648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