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e48d8e625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06b6bb82441fe"/>
  </p:sldMasterIdLst>
  <p:sldIdLst>
    <p:sldId xmlns:r="http://schemas.openxmlformats.org/officeDocument/2006/relationships" id="256" r:id="R9271896619df49b9"/>
    <p:sldId xmlns:r="http://schemas.openxmlformats.org/officeDocument/2006/relationships" id="257" r:id="R2a067320e2164d14"/>
    <p:sldId xmlns:r="http://schemas.openxmlformats.org/officeDocument/2006/relationships" id="258" r:id="Rc605657a1bbf49f8"/>
    <p:sldId xmlns:r="http://schemas.openxmlformats.org/officeDocument/2006/relationships" id="259" r:id="R3f93c78263f04c85"/>
    <p:sldId xmlns:r="http://schemas.openxmlformats.org/officeDocument/2006/relationships" id="260" r:id="R3d94ee209ca0490d"/>
    <p:sldId xmlns:r="http://schemas.openxmlformats.org/officeDocument/2006/relationships" id="261" r:id="Rf14ca64d42514d77"/>
    <p:sldId xmlns:r="http://schemas.openxmlformats.org/officeDocument/2006/relationships" id="262" r:id="R907dbbe96c20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06b6bb82441fe" /><Relationship Type="http://schemas.openxmlformats.org/officeDocument/2006/relationships/slide" Target="/ppt/slides/slide1.xml" Id="R9271896619df49b9" /><Relationship Type="http://schemas.openxmlformats.org/officeDocument/2006/relationships/slide" Target="/ppt/slides/slide2.xml" Id="R2a067320e2164d14" /><Relationship Type="http://schemas.openxmlformats.org/officeDocument/2006/relationships/slide" Target="/ppt/slides/slide3.xml" Id="Rc605657a1bbf49f8" /><Relationship Type="http://schemas.openxmlformats.org/officeDocument/2006/relationships/slide" Target="/ppt/slides/slide4.xml" Id="R3f93c78263f04c85" /><Relationship Type="http://schemas.openxmlformats.org/officeDocument/2006/relationships/slide" Target="/ppt/slides/slide5.xml" Id="R3d94ee209ca0490d" /><Relationship Type="http://schemas.openxmlformats.org/officeDocument/2006/relationships/slide" Target="/ppt/slides/slide6.xml" Id="Rf14ca64d42514d77" /><Relationship Type="http://schemas.openxmlformats.org/officeDocument/2006/relationships/slide" Target="/ppt/slides/slide7.xml" Id="R907dbbe96c20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2a07ba0da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f35cc72d4bb6" /><Relationship Type="http://schemas.openxmlformats.org/officeDocument/2006/relationships/theme" Target="/ppt/slideMasters/theme/theme1.xml" Id="R28cb07c715c2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6f35cc72d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ea3cd778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ad5c0c460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10583da33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c154d2b7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11d70a2b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7521b325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3e0138de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VAAKA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13 381 806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TORBEN TORBJØRNSEN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930 973 769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