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f6f4db19b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ca447c853245a4"/>
  </p:sldMasterIdLst>
  <p:sldIdLst>
    <p:sldId xmlns:r="http://schemas.openxmlformats.org/officeDocument/2006/relationships" id="256" r:id="Re34bce89feaa45c6"/>
    <p:sldId xmlns:r="http://schemas.openxmlformats.org/officeDocument/2006/relationships" id="257" r:id="Rebf21ac6fa02420a"/>
    <p:sldId xmlns:r="http://schemas.openxmlformats.org/officeDocument/2006/relationships" id="258" r:id="R0e770513227e49b2"/>
    <p:sldId xmlns:r="http://schemas.openxmlformats.org/officeDocument/2006/relationships" id="259" r:id="R9b74c5fc96814b91"/>
    <p:sldId xmlns:r="http://schemas.openxmlformats.org/officeDocument/2006/relationships" id="260" r:id="R33acfcbbeb54493c"/>
    <p:sldId xmlns:r="http://schemas.openxmlformats.org/officeDocument/2006/relationships" id="261" r:id="Rfc0c36cac63e4270"/>
    <p:sldId xmlns:r="http://schemas.openxmlformats.org/officeDocument/2006/relationships" id="262" r:id="R4b85c0ba111645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a447c853245a4" /><Relationship Type="http://schemas.openxmlformats.org/officeDocument/2006/relationships/slide" Target="/ppt/slides/slide1.xml" Id="Re34bce89feaa45c6" /><Relationship Type="http://schemas.openxmlformats.org/officeDocument/2006/relationships/slide" Target="/ppt/slides/slide2.xml" Id="Rebf21ac6fa02420a" /><Relationship Type="http://schemas.openxmlformats.org/officeDocument/2006/relationships/slide" Target="/ppt/slides/slide3.xml" Id="R0e770513227e49b2" /><Relationship Type="http://schemas.openxmlformats.org/officeDocument/2006/relationships/slide" Target="/ppt/slides/slide4.xml" Id="R9b74c5fc96814b91" /><Relationship Type="http://schemas.openxmlformats.org/officeDocument/2006/relationships/slide" Target="/ppt/slides/slide5.xml" Id="R33acfcbbeb54493c" /><Relationship Type="http://schemas.openxmlformats.org/officeDocument/2006/relationships/slide" Target="/ppt/slides/slide6.xml" Id="Rfc0c36cac63e4270" /><Relationship Type="http://schemas.openxmlformats.org/officeDocument/2006/relationships/slide" Target="/ppt/slides/slide7.xml" Id="R4b85c0ba111645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1e2b8bd034b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91fcad6cf44b3" /><Relationship Type="http://schemas.openxmlformats.org/officeDocument/2006/relationships/theme" Target="/ppt/slideMasters/theme/theme1.xml" Id="Ra87046d9ddde48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91fcad6cf44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069147247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4b83ffa7141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40e0f2c8641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ee92d82c7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b141f6bdb4e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0c323d188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6b4b3e09345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INTERTRADE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INTERTRADE SHIPPING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713 923 436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607 703 662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605 914 907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3 745 885 510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3 978 502 206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ØYVIN ANDERS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KONGSKILEN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ØYVIN ANDERS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76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930 975 141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