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f8f736775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49fcbf1504ee5"/>
  </p:sldMasterIdLst>
  <p:sldIdLst>
    <p:sldId xmlns:r="http://schemas.openxmlformats.org/officeDocument/2006/relationships" id="256" r:id="R36961ddd59a14c97"/>
    <p:sldId xmlns:r="http://schemas.openxmlformats.org/officeDocument/2006/relationships" id="257" r:id="Re97d44000d1d4c57"/>
    <p:sldId xmlns:r="http://schemas.openxmlformats.org/officeDocument/2006/relationships" id="258" r:id="Rca855d06fab84ea6"/>
    <p:sldId xmlns:r="http://schemas.openxmlformats.org/officeDocument/2006/relationships" id="259" r:id="R742cc373637846b8"/>
    <p:sldId xmlns:r="http://schemas.openxmlformats.org/officeDocument/2006/relationships" id="260" r:id="R9bbfe31209114ab3"/>
    <p:sldId xmlns:r="http://schemas.openxmlformats.org/officeDocument/2006/relationships" id="261" r:id="R49748804d0a24506"/>
    <p:sldId xmlns:r="http://schemas.openxmlformats.org/officeDocument/2006/relationships" id="262" r:id="R9b65c631aeaf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49fcbf1504ee5" /><Relationship Type="http://schemas.openxmlformats.org/officeDocument/2006/relationships/slide" Target="/ppt/slides/slide1.xml" Id="R36961ddd59a14c97" /><Relationship Type="http://schemas.openxmlformats.org/officeDocument/2006/relationships/slide" Target="/ppt/slides/slide2.xml" Id="Re97d44000d1d4c57" /><Relationship Type="http://schemas.openxmlformats.org/officeDocument/2006/relationships/slide" Target="/ppt/slides/slide3.xml" Id="Rca855d06fab84ea6" /><Relationship Type="http://schemas.openxmlformats.org/officeDocument/2006/relationships/slide" Target="/ppt/slides/slide4.xml" Id="R742cc373637846b8" /><Relationship Type="http://schemas.openxmlformats.org/officeDocument/2006/relationships/slide" Target="/ppt/slides/slide5.xml" Id="R9bbfe31209114ab3" /><Relationship Type="http://schemas.openxmlformats.org/officeDocument/2006/relationships/slide" Target="/ppt/slides/slide6.xml" Id="R49748804d0a24506" /><Relationship Type="http://schemas.openxmlformats.org/officeDocument/2006/relationships/slide" Target="/ppt/slides/slide7.xml" Id="R9b65c631aeaf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b0cb338d34c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e762db3134b13" /><Relationship Type="http://schemas.openxmlformats.org/officeDocument/2006/relationships/theme" Target="/ppt/slideMasters/theme/theme1.xml" Id="Rded4220c347f4b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be762db3134b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2da0b47d7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1165284c942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0d99a406a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2aabc9712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b2c2e903b43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90077d36b4a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d3c0ece5144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E GREVE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E GREVE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19 952 708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19 990 321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30,4 %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JANSØNN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POSITANO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GREVE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GREVE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61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931 001 612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E GREVE AS</a:t>
            </a:r>
          </a:p>
        </p:txBody>
      </p:sp>
    </p:spTree>
  </p:cSld>
  <p:clrMapOvr>
    <a:masterClrMapping xmlns:a="http://schemas.openxmlformats.org/drawingml/2006/main"/>
  </p:clrMapOvr>
</p:sld>
</file>