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62593fd64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362b823674107"/>
  </p:sldMasterIdLst>
  <p:sldIdLst>
    <p:sldId xmlns:r="http://schemas.openxmlformats.org/officeDocument/2006/relationships" id="256" r:id="R400d796c3b7d487a"/>
    <p:sldId xmlns:r="http://schemas.openxmlformats.org/officeDocument/2006/relationships" id="257" r:id="R1a6d13cd53674402"/>
    <p:sldId xmlns:r="http://schemas.openxmlformats.org/officeDocument/2006/relationships" id="258" r:id="Rc112fe39caa4480e"/>
    <p:sldId xmlns:r="http://schemas.openxmlformats.org/officeDocument/2006/relationships" id="259" r:id="R99a4e27c4d3f4f6b"/>
    <p:sldId xmlns:r="http://schemas.openxmlformats.org/officeDocument/2006/relationships" id="260" r:id="R261fe8d68f94431c"/>
    <p:sldId xmlns:r="http://schemas.openxmlformats.org/officeDocument/2006/relationships" id="261" r:id="R2c5aad9bea4541ef"/>
    <p:sldId xmlns:r="http://schemas.openxmlformats.org/officeDocument/2006/relationships" id="262" r:id="R7b7f1516b627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362b823674107" /><Relationship Type="http://schemas.openxmlformats.org/officeDocument/2006/relationships/slide" Target="/ppt/slides/slide1.xml" Id="R400d796c3b7d487a" /><Relationship Type="http://schemas.openxmlformats.org/officeDocument/2006/relationships/slide" Target="/ppt/slides/slide2.xml" Id="R1a6d13cd53674402" /><Relationship Type="http://schemas.openxmlformats.org/officeDocument/2006/relationships/slide" Target="/ppt/slides/slide3.xml" Id="Rc112fe39caa4480e" /><Relationship Type="http://schemas.openxmlformats.org/officeDocument/2006/relationships/slide" Target="/ppt/slides/slide4.xml" Id="R99a4e27c4d3f4f6b" /><Relationship Type="http://schemas.openxmlformats.org/officeDocument/2006/relationships/slide" Target="/ppt/slides/slide5.xml" Id="R261fe8d68f94431c" /><Relationship Type="http://schemas.openxmlformats.org/officeDocument/2006/relationships/slide" Target="/ppt/slides/slide6.xml" Id="R2c5aad9bea4541ef" /><Relationship Type="http://schemas.openxmlformats.org/officeDocument/2006/relationships/slide" Target="/ppt/slides/slide7.xml" Id="R7b7f1516b627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f4d9ff027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6de175e74eff" /><Relationship Type="http://schemas.openxmlformats.org/officeDocument/2006/relationships/theme" Target="/ppt/slideMasters/theme/theme1.xml" Id="Rc0d82a9aee1a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f6de175e7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090de472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9ec8642f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770a1fef0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13f041b5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79311a58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e45026f9e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38da3ac13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KNUT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