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5d07c1977e48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146ed8420f452e"/>
  </p:sldMasterIdLst>
  <p:sldIdLst>
    <p:sldId xmlns:r="http://schemas.openxmlformats.org/officeDocument/2006/relationships" id="256" r:id="Rb5b0cacdc43a4214"/>
    <p:sldId xmlns:r="http://schemas.openxmlformats.org/officeDocument/2006/relationships" id="257" r:id="Rd1ed233f4f6d4e20"/>
    <p:sldId xmlns:r="http://schemas.openxmlformats.org/officeDocument/2006/relationships" id="258" r:id="Rdf88061c94ac4723"/>
    <p:sldId xmlns:r="http://schemas.openxmlformats.org/officeDocument/2006/relationships" id="259" r:id="Rc0615d99b3494033"/>
    <p:sldId xmlns:r="http://schemas.openxmlformats.org/officeDocument/2006/relationships" id="260" r:id="Rf6b90bd4f8a44ef4"/>
    <p:sldId xmlns:r="http://schemas.openxmlformats.org/officeDocument/2006/relationships" id="261" r:id="Rb9b31e667f294cd9"/>
    <p:sldId xmlns:r="http://schemas.openxmlformats.org/officeDocument/2006/relationships" id="262" r:id="Rea46e91c922f48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146ed8420f452e" /><Relationship Type="http://schemas.openxmlformats.org/officeDocument/2006/relationships/slide" Target="/ppt/slides/slide1.xml" Id="Rb5b0cacdc43a4214" /><Relationship Type="http://schemas.openxmlformats.org/officeDocument/2006/relationships/slide" Target="/ppt/slides/slide2.xml" Id="Rd1ed233f4f6d4e20" /><Relationship Type="http://schemas.openxmlformats.org/officeDocument/2006/relationships/slide" Target="/ppt/slides/slide3.xml" Id="Rdf88061c94ac4723" /><Relationship Type="http://schemas.openxmlformats.org/officeDocument/2006/relationships/slide" Target="/ppt/slides/slide4.xml" Id="Rc0615d99b3494033" /><Relationship Type="http://schemas.openxmlformats.org/officeDocument/2006/relationships/slide" Target="/ppt/slides/slide5.xml" Id="Rf6b90bd4f8a44ef4" /><Relationship Type="http://schemas.openxmlformats.org/officeDocument/2006/relationships/slide" Target="/ppt/slides/slide6.xml" Id="Rb9b31e667f294cd9" /><Relationship Type="http://schemas.openxmlformats.org/officeDocument/2006/relationships/slide" Target="/ppt/slides/slide7.xml" Id="Rea46e91c922f48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0ae4ec2e924c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179bfcaa2445c" /><Relationship Type="http://schemas.openxmlformats.org/officeDocument/2006/relationships/theme" Target="/ppt/slideMasters/theme/theme1.xml" Id="Rf3bc843274614e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9179bfcaa244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b1a2b49e3f45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cee99020e4f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d1ac75b4940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e8723f94949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9c2187f47b45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6ef81834842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134e5c43a4a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MNAKSTAD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MNAKSTAD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MNAKSTAD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MNAKSTAD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MNAKSTAD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MNAKSTAD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34 667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MNAKSTAD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 STRØM NAKSTAD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MNAKSTAD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Thunes vei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931 019 775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MNAKSTAD AS</a:t>
            </a:r>
          </a:p>
        </p:txBody>
      </p:sp>
    </p:spTree>
  </p:cSld>
  <p:clrMapOvr>
    <a:masterClrMapping xmlns:a="http://schemas.openxmlformats.org/drawingml/2006/main"/>
  </p:clrMapOvr>
</p:sld>
</file>