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9013f1ec543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5947f5722477e"/>
  </p:sldMasterIdLst>
  <p:sldIdLst>
    <p:sldId xmlns:r="http://schemas.openxmlformats.org/officeDocument/2006/relationships" id="256" r:id="Rc8cb57fe0f724e1b"/>
    <p:sldId xmlns:r="http://schemas.openxmlformats.org/officeDocument/2006/relationships" id="257" r:id="R18448226931441bb"/>
    <p:sldId xmlns:r="http://schemas.openxmlformats.org/officeDocument/2006/relationships" id="258" r:id="R500b662e3ca14b71"/>
    <p:sldId xmlns:r="http://schemas.openxmlformats.org/officeDocument/2006/relationships" id="259" r:id="R9ff04906cd2c4a51"/>
    <p:sldId xmlns:r="http://schemas.openxmlformats.org/officeDocument/2006/relationships" id="260" r:id="R03668dd2a8ec4762"/>
    <p:sldId xmlns:r="http://schemas.openxmlformats.org/officeDocument/2006/relationships" id="261" r:id="Rf4a78cfa7f744200"/>
    <p:sldId xmlns:r="http://schemas.openxmlformats.org/officeDocument/2006/relationships" id="262" r:id="Rce416a685449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5947f5722477e" /><Relationship Type="http://schemas.openxmlformats.org/officeDocument/2006/relationships/slide" Target="/ppt/slides/slide1.xml" Id="Rc8cb57fe0f724e1b" /><Relationship Type="http://schemas.openxmlformats.org/officeDocument/2006/relationships/slide" Target="/ppt/slides/slide2.xml" Id="R18448226931441bb" /><Relationship Type="http://schemas.openxmlformats.org/officeDocument/2006/relationships/slide" Target="/ppt/slides/slide3.xml" Id="R500b662e3ca14b71" /><Relationship Type="http://schemas.openxmlformats.org/officeDocument/2006/relationships/slide" Target="/ppt/slides/slide4.xml" Id="R9ff04906cd2c4a51" /><Relationship Type="http://schemas.openxmlformats.org/officeDocument/2006/relationships/slide" Target="/ppt/slides/slide5.xml" Id="R03668dd2a8ec4762" /><Relationship Type="http://schemas.openxmlformats.org/officeDocument/2006/relationships/slide" Target="/ppt/slides/slide6.xml" Id="Rf4a78cfa7f744200" /><Relationship Type="http://schemas.openxmlformats.org/officeDocument/2006/relationships/slide" Target="/ppt/slides/slide7.xml" Id="Rce416a685449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f874ae93c42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62f621ca94701" /><Relationship Type="http://schemas.openxmlformats.org/officeDocument/2006/relationships/theme" Target="/ppt/slideMasters/theme/theme1.xml" Id="R628b35cbe89d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d62f621ca947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2e1fe964d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af58a27ed49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92a3c8dab4c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c59a7c146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bc78a53c7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487aa165041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660ac181340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EMILIE GLEDITSCH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EMILIE GLEDITSCH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GLEDITSCH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EMILIE GLEDITSCH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EMILIE GLEDITSCH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EMILIE GLEDITSCH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2 766 056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185 212 686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185 260 078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EMILIE GLEDITSCH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MEJLÆNDER-LARSEN GLEDITSCH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EMILIE GLEDITSCH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C/O, Emilie Mejlænder-Larsen Gleditsch, Grimelundshaugen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931 019 953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EMILIE GLEDITSCH HOLDING AS</a:t>
            </a:r>
          </a:p>
        </p:txBody>
      </p:sp>
    </p:spTree>
  </p:cSld>
  <p:clrMapOvr>
    <a:masterClrMapping xmlns:a="http://schemas.openxmlformats.org/drawingml/2006/main"/>
  </p:clrMapOvr>
</p:sld>
</file>