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32b3b99f9c42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3430b773134df3"/>
  </p:sldMasterIdLst>
  <p:sldIdLst>
    <p:sldId xmlns:r="http://schemas.openxmlformats.org/officeDocument/2006/relationships" id="256" r:id="R85d1b02d7e8642ec"/>
    <p:sldId xmlns:r="http://schemas.openxmlformats.org/officeDocument/2006/relationships" id="257" r:id="Rdb8c67eea2ac4232"/>
    <p:sldId xmlns:r="http://schemas.openxmlformats.org/officeDocument/2006/relationships" id="258" r:id="R9f778088323d40e5"/>
    <p:sldId xmlns:r="http://schemas.openxmlformats.org/officeDocument/2006/relationships" id="259" r:id="Rf413e8d3a9c844ad"/>
    <p:sldId xmlns:r="http://schemas.openxmlformats.org/officeDocument/2006/relationships" id="260" r:id="R89deb0a97e3f4143"/>
    <p:sldId xmlns:r="http://schemas.openxmlformats.org/officeDocument/2006/relationships" id="261" r:id="Re7b86f8e8f744813"/>
    <p:sldId xmlns:r="http://schemas.openxmlformats.org/officeDocument/2006/relationships" id="262" r:id="R9ca0ea7f049346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3430b773134df3" /><Relationship Type="http://schemas.openxmlformats.org/officeDocument/2006/relationships/slide" Target="/ppt/slides/slide1.xml" Id="R85d1b02d7e8642ec" /><Relationship Type="http://schemas.openxmlformats.org/officeDocument/2006/relationships/slide" Target="/ppt/slides/slide2.xml" Id="Rdb8c67eea2ac4232" /><Relationship Type="http://schemas.openxmlformats.org/officeDocument/2006/relationships/slide" Target="/ppt/slides/slide3.xml" Id="R9f778088323d40e5" /><Relationship Type="http://schemas.openxmlformats.org/officeDocument/2006/relationships/slide" Target="/ppt/slides/slide4.xml" Id="Rf413e8d3a9c844ad" /><Relationship Type="http://schemas.openxmlformats.org/officeDocument/2006/relationships/slide" Target="/ppt/slides/slide5.xml" Id="R89deb0a97e3f4143" /><Relationship Type="http://schemas.openxmlformats.org/officeDocument/2006/relationships/slide" Target="/ppt/slides/slide6.xml" Id="Re7b86f8e8f744813" /><Relationship Type="http://schemas.openxmlformats.org/officeDocument/2006/relationships/slide" Target="/ppt/slides/slide7.xml" Id="R9ca0ea7f049346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b20cfb16444f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a91a26df2403f" /><Relationship Type="http://schemas.openxmlformats.org/officeDocument/2006/relationships/theme" Target="/ppt/slideMasters/theme/theme1.xml" Id="R0d61caf1a60c49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ba91a26df240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b931dfe4143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023ce3cb84b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9485d2c0841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c36e102b549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2b247e7f546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5679cca2b45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fce7581574d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CP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1 401 318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4 648 343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4 470 229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ARNE HAUGESTEN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Haugesten, Lørenveien 63B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931 021 346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 HOLDING AS</a:t>
            </a:r>
          </a:p>
        </p:txBody>
      </p:sp>
    </p:spTree>
  </p:cSld>
  <p:clrMapOvr>
    <a:masterClrMapping xmlns:a="http://schemas.openxmlformats.org/drawingml/2006/main"/>
  </p:clrMapOvr>
</p:sld>
</file>