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0d6b78e61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595e4e3d34c41"/>
  </p:sldMasterIdLst>
  <p:sldIdLst>
    <p:sldId xmlns:r="http://schemas.openxmlformats.org/officeDocument/2006/relationships" id="256" r:id="R0bbff61636be4917"/>
    <p:sldId xmlns:r="http://schemas.openxmlformats.org/officeDocument/2006/relationships" id="257" r:id="Rc6dc8be89c8941b1"/>
    <p:sldId xmlns:r="http://schemas.openxmlformats.org/officeDocument/2006/relationships" id="258" r:id="R908b6ceb1e09490e"/>
    <p:sldId xmlns:r="http://schemas.openxmlformats.org/officeDocument/2006/relationships" id="259" r:id="Rde19a98dc3994f8b"/>
    <p:sldId xmlns:r="http://schemas.openxmlformats.org/officeDocument/2006/relationships" id="260" r:id="R01b8b7b716784a45"/>
    <p:sldId xmlns:r="http://schemas.openxmlformats.org/officeDocument/2006/relationships" id="261" r:id="R90d14b5c7bb84232"/>
    <p:sldId xmlns:r="http://schemas.openxmlformats.org/officeDocument/2006/relationships" id="262" r:id="R0c1d3b59ed33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595e4e3d34c41" /><Relationship Type="http://schemas.openxmlformats.org/officeDocument/2006/relationships/slide" Target="/ppt/slides/slide1.xml" Id="R0bbff61636be4917" /><Relationship Type="http://schemas.openxmlformats.org/officeDocument/2006/relationships/slide" Target="/ppt/slides/slide2.xml" Id="Rc6dc8be89c8941b1" /><Relationship Type="http://schemas.openxmlformats.org/officeDocument/2006/relationships/slide" Target="/ppt/slides/slide3.xml" Id="R908b6ceb1e09490e" /><Relationship Type="http://schemas.openxmlformats.org/officeDocument/2006/relationships/slide" Target="/ppt/slides/slide4.xml" Id="Rde19a98dc3994f8b" /><Relationship Type="http://schemas.openxmlformats.org/officeDocument/2006/relationships/slide" Target="/ppt/slides/slide5.xml" Id="R01b8b7b716784a45" /><Relationship Type="http://schemas.openxmlformats.org/officeDocument/2006/relationships/slide" Target="/ppt/slides/slide6.xml" Id="R90d14b5c7bb84232" /><Relationship Type="http://schemas.openxmlformats.org/officeDocument/2006/relationships/slide" Target="/ppt/slides/slide7.xml" Id="R0c1d3b59ed33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c9c647d69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dd8b7d69467d" /><Relationship Type="http://schemas.openxmlformats.org/officeDocument/2006/relationships/theme" Target="/ppt/slideMasters/theme/theme1.xml" Id="R0bf1f3026521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7dd8b7d6946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e0a6bcb0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5ef65680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a9b4d1809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7f1e4a8c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372329f2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70263129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2bc8a7cc9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