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399b2eb4d4d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3c778920c4079"/>
  </p:sldMasterIdLst>
  <p:sldIdLst>
    <p:sldId xmlns:r="http://schemas.openxmlformats.org/officeDocument/2006/relationships" id="256" r:id="R3934350826154061"/>
    <p:sldId xmlns:r="http://schemas.openxmlformats.org/officeDocument/2006/relationships" id="257" r:id="R68b84dc8bb404259"/>
    <p:sldId xmlns:r="http://schemas.openxmlformats.org/officeDocument/2006/relationships" id="258" r:id="Rb84cd3214a124558"/>
    <p:sldId xmlns:r="http://schemas.openxmlformats.org/officeDocument/2006/relationships" id="259" r:id="R40566daeb483461c"/>
    <p:sldId xmlns:r="http://schemas.openxmlformats.org/officeDocument/2006/relationships" id="260" r:id="R14b4e1fb37634b5b"/>
    <p:sldId xmlns:r="http://schemas.openxmlformats.org/officeDocument/2006/relationships" id="261" r:id="Rc61cb405eb65420f"/>
    <p:sldId xmlns:r="http://schemas.openxmlformats.org/officeDocument/2006/relationships" id="262" r:id="R64988b82c0f34e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3c778920c4079" /><Relationship Type="http://schemas.openxmlformats.org/officeDocument/2006/relationships/slide" Target="/ppt/slides/slide1.xml" Id="R3934350826154061" /><Relationship Type="http://schemas.openxmlformats.org/officeDocument/2006/relationships/slide" Target="/ppt/slides/slide2.xml" Id="R68b84dc8bb404259" /><Relationship Type="http://schemas.openxmlformats.org/officeDocument/2006/relationships/slide" Target="/ppt/slides/slide3.xml" Id="Rb84cd3214a124558" /><Relationship Type="http://schemas.openxmlformats.org/officeDocument/2006/relationships/slide" Target="/ppt/slides/slide4.xml" Id="R40566daeb483461c" /><Relationship Type="http://schemas.openxmlformats.org/officeDocument/2006/relationships/slide" Target="/ppt/slides/slide5.xml" Id="R14b4e1fb37634b5b" /><Relationship Type="http://schemas.openxmlformats.org/officeDocument/2006/relationships/slide" Target="/ppt/slides/slide6.xml" Id="Rc61cb405eb65420f" /><Relationship Type="http://schemas.openxmlformats.org/officeDocument/2006/relationships/slide" Target="/ppt/slides/slide7.xml" Id="R64988b82c0f34e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c1a1e2918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964c3426c4722" /><Relationship Type="http://schemas.openxmlformats.org/officeDocument/2006/relationships/theme" Target="/ppt/slideMasters/theme/theme1.xml" Id="R70d7145fe2f2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964c3426c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0b11078af45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35d1c7e6f41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c6b7ec5bb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34771c472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04405a51345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cfa20e5246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dbd3b8d004b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RAMSDAL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RAMSDAL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RAMSDAL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RAMSDAL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RAMSDAL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RAMSDAL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9 335 919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11 207 650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12 011 571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RAMSDAL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ALEKSANDER RAMSDAL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RAMSDAL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931 063 251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RAMSDAL AS</a:t>
            </a:r>
          </a:p>
        </p:txBody>
      </p:sp>
    </p:spTree>
  </p:cSld>
  <p:clrMapOvr>
    <a:masterClrMapping xmlns:a="http://schemas.openxmlformats.org/drawingml/2006/main"/>
  </p:clrMapOvr>
</p:sld>
</file>