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0f38e44e5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6d2147dcf437b"/>
  </p:sldMasterIdLst>
  <p:sldIdLst>
    <p:sldId xmlns:r="http://schemas.openxmlformats.org/officeDocument/2006/relationships" id="256" r:id="Re576dd6ab83b40a6"/>
    <p:sldId xmlns:r="http://schemas.openxmlformats.org/officeDocument/2006/relationships" id="257" r:id="R492c365f199c439a"/>
    <p:sldId xmlns:r="http://schemas.openxmlformats.org/officeDocument/2006/relationships" id="258" r:id="R4db778dc472b4062"/>
    <p:sldId xmlns:r="http://schemas.openxmlformats.org/officeDocument/2006/relationships" id="259" r:id="Rcd1fdddcd503413d"/>
    <p:sldId xmlns:r="http://schemas.openxmlformats.org/officeDocument/2006/relationships" id="260" r:id="Re3f1e09218544d93"/>
    <p:sldId xmlns:r="http://schemas.openxmlformats.org/officeDocument/2006/relationships" id="261" r:id="Rd7a5b71a74b5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6d2147dcf437b" /><Relationship Type="http://schemas.openxmlformats.org/officeDocument/2006/relationships/slide" Target="/ppt/slides/slide1.xml" Id="Re576dd6ab83b40a6" /><Relationship Type="http://schemas.openxmlformats.org/officeDocument/2006/relationships/slide" Target="/ppt/slides/slide2.xml" Id="R492c365f199c439a" /><Relationship Type="http://schemas.openxmlformats.org/officeDocument/2006/relationships/slide" Target="/ppt/slides/slide3.xml" Id="R4db778dc472b4062" /><Relationship Type="http://schemas.openxmlformats.org/officeDocument/2006/relationships/slide" Target="/ppt/slides/slide4.xml" Id="Rcd1fdddcd503413d" /><Relationship Type="http://schemas.openxmlformats.org/officeDocument/2006/relationships/slide" Target="/ppt/slides/slide5.xml" Id="Re3f1e09218544d93" /><Relationship Type="http://schemas.openxmlformats.org/officeDocument/2006/relationships/slide" Target="/ppt/slides/slide6.xml" Id="Rd7a5b71a74b5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165a357b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ae077bb3465b" /><Relationship Type="http://schemas.openxmlformats.org/officeDocument/2006/relationships/theme" Target="/ppt/slideMasters/theme/theme1.xml" Id="R96e5747a3a5d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7ae077bb3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cd06a71b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0c79ae25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33da6e890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11b497a7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52c2ba89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177a6e74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