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82b1a31b814e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8f5054895545fc"/>
  </p:sldMasterIdLst>
  <p:sldIdLst>
    <p:sldId xmlns:r="http://schemas.openxmlformats.org/officeDocument/2006/relationships" id="256" r:id="Rdd62fcad0b744637"/>
    <p:sldId xmlns:r="http://schemas.openxmlformats.org/officeDocument/2006/relationships" id="257" r:id="R36f63c8592d04aa7"/>
    <p:sldId xmlns:r="http://schemas.openxmlformats.org/officeDocument/2006/relationships" id="258" r:id="Re0f76856fed54932"/>
    <p:sldId xmlns:r="http://schemas.openxmlformats.org/officeDocument/2006/relationships" id="259" r:id="R1bd54931d7d04c7c"/>
    <p:sldId xmlns:r="http://schemas.openxmlformats.org/officeDocument/2006/relationships" id="260" r:id="R2181bb0a27aa4f97"/>
    <p:sldId xmlns:r="http://schemas.openxmlformats.org/officeDocument/2006/relationships" id="261" r:id="Rde810390b5ed4a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f5054895545fc" /><Relationship Type="http://schemas.openxmlformats.org/officeDocument/2006/relationships/slide" Target="/ppt/slides/slide1.xml" Id="Rdd62fcad0b744637" /><Relationship Type="http://schemas.openxmlformats.org/officeDocument/2006/relationships/slide" Target="/ppt/slides/slide2.xml" Id="R36f63c8592d04aa7" /><Relationship Type="http://schemas.openxmlformats.org/officeDocument/2006/relationships/slide" Target="/ppt/slides/slide3.xml" Id="Re0f76856fed54932" /><Relationship Type="http://schemas.openxmlformats.org/officeDocument/2006/relationships/slide" Target="/ppt/slides/slide4.xml" Id="R1bd54931d7d04c7c" /><Relationship Type="http://schemas.openxmlformats.org/officeDocument/2006/relationships/slide" Target="/ppt/slides/slide5.xml" Id="R2181bb0a27aa4f97" /><Relationship Type="http://schemas.openxmlformats.org/officeDocument/2006/relationships/slide" Target="/ppt/slides/slide6.xml" Id="Rde810390b5ed4a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ecde529ba4f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73eb1de9f465e" /><Relationship Type="http://schemas.openxmlformats.org/officeDocument/2006/relationships/theme" Target="/ppt/slideMasters/theme/theme1.xml" Id="R486835ce5e4249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773eb1de9f46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45cc7ba9140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cc11f236345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2f4a35b964d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133d9923e42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edc6eef5a48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c738c71924d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OFTEDAL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REVISJON &amp; RÅDGIVNING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427 262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924 243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