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005094e0524e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c1b6f8a883418e"/>
  </p:sldMasterIdLst>
  <p:sldIdLst>
    <p:sldId xmlns:r="http://schemas.openxmlformats.org/officeDocument/2006/relationships" id="256" r:id="R958ea36c38ff416c"/>
    <p:sldId xmlns:r="http://schemas.openxmlformats.org/officeDocument/2006/relationships" id="257" r:id="Rc839462ca3a24512"/>
    <p:sldId xmlns:r="http://schemas.openxmlformats.org/officeDocument/2006/relationships" id="258" r:id="R73c2f0f44b944137"/>
    <p:sldId xmlns:r="http://schemas.openxmlformats.org/officeDocument/2006/relationships" id="259" r:id="R71d82932a9b1400a"/>
    <p:sldId xmlns:r="http://schemas.openxmlformats.org/officeDocument/2006/relationships" id="260" r:id="Re32e539dd7bb4e30"/>
    <p:sldId xmlns:r="http://schemas.openxmlformats.org/officeDocument/2006/relationships" id="261" r:id="Re5cff21f7a6746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c1b6f8a883418e" /><Relationship Type="http://schemas.openxmlformats.org/officeDocument/2006/relationships/slide" Target="/ppt/slides/slide1.xml" Id="R958ea36c38ff416c" /><Relationship Type="http://schemas.openxmlformats.org/officeDocument/2006/relationships/slide" Target="/ppt/slides/slide2.xml" Id="Rc839462ca3a24512" /><Relationship Type="http://schemas.openxmlformats.org/officeDocument/2006/relationships/slide" Target="/ppt/slides/slide3.xml" Id="R73c2f0f44b944137" /><Relationship Type="http://schemas.openxmlformats.org/officeDocument/2006/relationships/slide" Target="/ppt/slides/slide4.xml" Id="R71d82932a9b1400a" /><Relationship Type="http://schemas.openxmlformats.org/officeDocument/2006/relationships/slide" Target="/ppt/slides/slide5.xml" Id="Re32e539dd7bb4e30" /><Relationship Type="http://schemas.openxmlformats.org/officeDocument/2006/relationships/slide" Target="/ppt/slides/slide6.xml" Id="Re5cff21f7a6746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2556e302e94b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d2bb9f90e4baf" /><Relationship Type="http://schemas.openxmlformats.org/officeDocument/2006/relationships/theme" Target="/ppt/slideMasters/theme/theme1.xml" Id="R9f0584adaeb84d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ad2bb9f90e4b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2af75568c42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9bd0bec6541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e94805ea749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34d3edd9a40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fb6e539b944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066af0b014d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ANDERSEN EIENDOMSSELSKAP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Røråsveien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3114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931 069 268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