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672ff070c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fc95a9ce84e6e"/>
  </p:sldMasterIdLst>
  <p:sldIdLst>
    <p:sldId xmlns:r="http://schemas.openxmlformats.org/officeDocument/2006/relationships" id="256" r:id="R5ae768a8469e40f7"/>
    <p:sldId xmlns:r="http://schemas.openxmlformats.org/officeDocument/2006/relationships" id="257" r:id="R9df084b30895438f"/>
    <p:sldId xmlns:r="http://schemas.openxmlformats.org/officeDocument/2006/relationships" id="258" r:id="R98e1699b381a4668"/>
    <p:sldId xmlns:r="http://schemas.openxmlformats.org/officeDocument/2006/relationships" id="259" r:id="Rfe0a23c7532349ae"/>
    <p:sldId xmlns:r="http://schemas.openxmlformats.org/officeDocument/2006/relationships" id="260" r:id="R5d5c77ad3d8045f2"/>
    <p:sldId xmlns:r="http://schemas.openxmlformats.org/officeDocument/2006/relationships" id="261" r:id="R0291e5611fb84d21"/>
    <p:sldId xmlns:r="http://schemas.openxmlformats.org/officeDocument/2006/relationships" id="262" r:id="Rae8376239cc9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c95a9ce84e6e" /><Relationship Type="http://schemas.openxmlformats.org/officeDocument/2006/relationships/slide" Target="/ppt/slides/slide1.xml" Id="R5ae768a8469e40f7" /><Relationship Type="http://schemas.openxmlformats.org/officeDocument/2006/relationships/slide" Target="/ppt/slides/slide2.xml" Id="R9df084b30895438f" /><Relationship Type="http://schemas.openxmlformats.org/officeDocument/2006/relationships/slide" Target="/ppt/slides/slide3.xml" Id="R98e1699b381a4668" /><Relationship Type="http://schemas.openxmlformats.org/officeDocument/2006/relationships/slide" Target="/ppt/slides/slide4.xml" Id="Rfe0a23c7532349ae" /><Relationship Type="http://schemas.openxmlformats.org/officeDocument/2006/relationships/slide" Target="/ppt/slides/slide5.xml" Id="R5d5c77ad3d8045f2" /><Relationship Type="http://schemas.openxmlformats.org/officeDocument/2006/relationships/slide" Target="/ppt/slides/slide6.xml" Id="R0291e5611fb84d21" /><Relationship Type="http://schemas.openxmlformats.org/officeDocument/2006/relationships/slide" Target="/ppt/slides/slide7.xml" Id="Rae8376239cc9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2883537db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6b501de34497" /><Relationship Type="http://schemas.openxmlformats.org/officeDocument/2006/relationships/theme" Target="/ppt/slideMasters/theme/theme1.xml" Id="R8d0f1d79ea51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06b501de3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27b79055e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09d8dfaf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6ceb3144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6bcc0d71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a7974d50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c091aae3a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afc6ad5c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ANDERSEN EIENDOMSSELSKAP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WRIGHT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