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9ee61de10543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b60551dd6b40d3"/>
  </p:sldMasterIdLst>
  <p:sldIdLst>
    <p:sldId xmlns:r="http://schemas.openxmlformats.org/officeDocument/2006/relationships" id="256" r:id="Rc09826c1c8ae4915"/>
    <p:sldId xmlns:r="http://schemas.openxmlformats.org/officeDocument/2006/relationships" id="257" r:id="R0d1fe7cb86c34c20"/>
    <p:sldId xmlns:r="http://schemas.openxmlformats.org/officeDocument/2006/relationships" id="258" r:id="Rd90b91ae38f844a2"/>
    <p:sldId xmlns:r="http://schemas.openxmlformats.org/officeDocument/2006/relationships" id="259" r:id="R1f08b3a747a14168"/>
    <p:sldId xmlns:r="http://schemas.openxmlformats.org/officeDocument/2006/relationships" id="260" r:id="R904e2ba5388f4b68"/>
    <p:sldId xmlns:r="http://schemas.openxmlformats.org/officeDocument/2006/relationships" id="261" r:id="R34f964f94f084647"/>
    <p:sldId xmlns:r="http://schemas.openxmlformats.org/officeDocument/2006/relationships" id="262" r:id="Rdfba6bc3380e43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b60551dd6b40d3" /><Relationship Type="http://schemas.openxmlformats.org/officeDocument/2006/relationships/slide" Target="/ppt/slides/slide1.xml" Id="Rc09826c1c8ae4915" /><Relationship Type="http://schemas.openxmlformats.org/officeDocument/2006/relationships/slide" Target="/ppt/slides/slide2.xml" Id="R0d1fe7cb86c34c20" /><Relationship Type="http://schemas.openxmlformats.org/officeDocument/2006/relationships/slide" Target="/ppt/slides/slide3.xml" Id="Rd90b91ae38f844a2" /><Relationship Type="http://schemas.openxmlformats.org/officeDocument/2006/relationships/slide" Target="/ppt/slides/slide4.xml" Id="R1f08b3a747a14168" /><Relationship Type="http://schemas.openxmlformats.org/officeDocument/2006/relationships/slide" Target="/ppt/slides/slide5.xml" Id="R904e2ba5388f4b68" /><Relationship Type="http://schemas.openxmlformats.org/officeDocument/2006/relationships/slide" Target="/ppt/slides/slide6.xml" Id="R34f964f94f084647" /><Relationship Type="http://schemas.openxmlformats.org/officeDocument/2006/relationships/slide" Target="/ppt/slides/slide7.xml" Id="Rdfba6bc3380e43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fdebec56245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cf76d9b3e4a9d" /><Relationship Type="http://schemas.openxmlformats.org/officeDocument/2006/relationships/theme" Target="/ppt/slideMasters/theme/theme1.xml" Id="R63b2f64b74c449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5cf76d9b3e4a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79a7e5e2b4a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23f243feb4d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6e119d87e46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ffb5bd4544d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93ce66b8c4b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ccf3b1eae41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075005d074b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RAKETT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RAKETT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RAKETT INVEST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RAKETT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RAKETT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RAKETT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166 837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1 180 878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RAKETT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OVIN CHRISTOFFER HAVIG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RAKETT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Åsveien 21C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931 119 281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RAKETT INVEST AS</a:t>
            </a:r>
          </a:p>
        </p:txBody>
      </p:sp>
    </p:spTree>
  </p:cSld>
  <p:clrMapOvr>
    <a:masterClrMapping xmlns:a="http://schemas.openxmlformats.org/drawingml/2006/main"/>
  </p:clrMapOvr>
</p:sld>
</file>