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d191e7cfa746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a6085a610a4fa9"/>
  </p:sldMasterIdLst>
  <p:sldIdLst>
    <p:sldId xmlns:r="http://schemas.openxmlformats.org/officeDocument/2006/relationships" id="256" r:id="R8696437eeb064a68"/>
    <p:sldId xmlns:r="http://schemas.openxmlformats.org/officeDocument/2006/relationships" id="257" r:id="R0c557f8447084833"/>
    <p:sldId xmlns:r="http://schemas.openxmlformats.org/officeDocument/2006/relationships" id="258" r:id="Ree8fa78f0c1a42e9"/>
    <p:sldId xmlns:r="http://schemas.openxmlformats.org/officeDocument/2006/relationships" id="259" r:id="R963ecefd956846a7"/>
    <p:sldId xmlns:r="http://schemas.openxmlformats.org/officeDocument/2006/relationships" id="260" r:id="Ree2a41202b3c4eaf"/>
    <p:sldId xmlns:r="http://schemas.openxmlformats.org/officeDocument/2006/relationships" id="261" r:id="R2efce4c91a2b4563"/>
    <p:sldId xmlns:r="http://schemas.openxmlformats.org/officeDocument/2006/relationships" id="262" r:id="R93da34c5eeb841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6085a610a4fa9" /><Relationship Type="http://schemas.openxmlformats.org/officeDocument/2006/relationships/slide" Target="/ppt/slides/slide1.xml" Id="R8696437eeb064a68" /><Relationship Type="http://schemas.openxmlformats.org/officeDocument/2006/relationships/slide" Target="/ppt/slides/slide2.xml" Id="R0c557f8447084833" /><Relationship Type="http://schemas.openxmlformats.org/officeDocument/2006/relationships/slide" Target="/ppt/slides/slide3.xml" Id="Ree8fa78f0c1a42e9" /><Relationship Type="http://schemas.openxmlformats.org/officeDocument/2006/relationships/slide" Target="/ppt/slides/slide4.xml" Id="R963ecefd956846a7" /><Relationship Type="http://schemas.openxmlformats.org/officeDocument/2006/relationships/slide" Target="/ppt/slides/slide5.xml" Id="Ree2a41202b3c4eaf" /><Relationship Type="http://schemas.openxmlformats.org/officeDocument/2006/relationships/slide" Target="/ppt/slides/slide6.xml" Id="R2efce4c91a2b4563" /><Relationship Type="http://schemas.openxmlformats.org/officeDocument/2006/relationships/slide" Target="/ppt/slides/slide7.xml" Id="R93da34c5eeb841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dd380da714d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01f8192b74c5f" /><Relationship Type="http://schemas.openxmlformats.org/officeDocument/2006/relationships/theme" Target="/ppt/slideMasters/theme/theme1.xml" Id="R1e17a0adb8be4b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01f8192b74c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2e652cc7c46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a3a028ce84a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7eebc80b54e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09180c66544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afb00d8524c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ca2c7515f4e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5b6c14c8743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VIARLO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VIARLO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VIARLO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VIARLO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VIARLO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VIARLO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800 883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866 588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VIARLO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LODDEN VIKSE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VIARLO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Hegdehaugsveien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931 123 211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VIARLO AS</a:t>
            </a:r>
          </a:p>
        </p:txBody>
      </p:sp>
    </p:spTree>
  </p:cSld>
  <p:clrMapOvr>
    <a:masterClrMapping xmlns:a="http://schemas.openxmlformats.org/drawingml/2006/main"/>
  </p:clrMapOvr>
</p:sld>
</file>