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ffbb3f091c41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75786c4cb043fb"/>
  </p:sldMasterIdLst>
  <p:sldIdLst>
    <p:sldId xmlns:r="http://schemas.openxmlformats.org/officeDocument/2006/relationships" id="256" r:id="R51c1b506501f428f"/>
    <p:sldId xmlns:r="http://schemas.openxmlformats.org/officeDocument/2006/relationships" id="257" r:id="R79696b3eb1504380"/>
    <p:sldId xmlns:r="http://schemas.openxmlformats.org/officeDocument/2006/relationships" id="258" r:id="Rd9e5a2d047d74826"/>
    <p:sldId xmlns:r="http://schemas.openxmlformats.org/officeDocument/2006/relationships" id="259" r:id="Rb372f26993fd4698"/>
    <p:sldId xmlns:r="http://schemas.openxmlformats.org/officeDocument/2006/relationships" id="260" r:id="R6a54975e960f421e"/>
    <p:sldId xmlns:r="http://schemas.openxmlformats.org/officeDocument/2006/relationships" id="261" r:id="R9f86a6522bbb4d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75786c4cb043fb" /><Relationship Type="http://schemas.openxmlformats.org/officeDocument/2006/relationships/slide" Target="/ppt/slides/slide1.xml" Id="R51c1b506501f428f" /><Relationship Type="http://schemas.openxmlformats.org/officeDocument/2006/relationships/slide" Target="/ppt/slides/slide2.xml" Id="R79696b3eb1504380" /><Relationship Type="http://schemas.openxmlformats.org/officeDocument/2006/relationships/slide" Target="/ppt/slides/slide3.xml" Id="Rd9e5a2d047d74826" /><Relationship Type="http://schemas.openxmlformats.org/officeDocument/2006/relationships/slide" Target="/ppt/slides/slide4.xml" Id="Rb372f26993fd4698" /><Relationship Type="http://schemas.openxmlformats.org/officeDocument/2006/relationships/slide" Target="/ppt/slides/slide5.xml" Id="R6a54975e960f421e" /><Relationship Type="http://schemas.openxmlformats.org/officeDocument/2006/relationships/slide" Target="/ppt/slides/slide6.xml" Id="R9f86a6522bbb4d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20b49ef64d42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9ee1bc7114d31" /><Relationship Type="http://schemas.openxmlformats.org/officeDocument/2006/relationships/theme" Target="/ppt/slideMasters/theme/theme1.xml" Id="Rbe5374723a404f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59ee1bc7114d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4cfc40d3144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fbccc29204e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df50662e749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cfb38b70741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7c4f568c04d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b6b8651554a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ELVEGRUPPEN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ELVEGRUPPEN REGNSKAP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3 401 736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109 717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494 506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931 124 099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