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932c5596144e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46147743b346c8"/>
  </p:sldMasterIdLst>
  <p:sldIdLst>
    <p:sldId xmlns:r="http://schemas.openxmlformats.org/officeDocument/2006/relationships" id="256" r:id="R6cafe46b4f8d4037"/>
    <p:sldId xmlns:r="http://schemas.openxmlformats.org/officeDocument/2006/relationships" id="257" r:id="R83eb1bf5ed18486b"/>
    <p:sldId xmlns:r="http://schemas.openxmlformats.org/officeDocument/2006/relationships" id="258" r:id="Ra312b428a3ad452d"/>
    <p:sldId xmlns:r="http://schemas.openxmlformats.org/officeDocument/2006/relationships" id="259" r:id="R4783ef4db3d54342"/>
    <p:sldId xmlns:r="http://schemas.openxmlformats.org/officeDocument/2006/relationships" id="260" r:id="R8db27793d04044b4"/>
    <p:sldId xmlns:r="http://schemas.openxmlformats.org/officeDocument/2006/relationships" id="261" r:id="R96f7272ea12043bd"/>
    <p:sldId xmlns:r="http://schemas.openxmlformats.org/officeDocument/2006/relationships" id="262" r:id="Ra4e9880b3c1a46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46147743b346c8" /><Relationship Type="http://schemas.openxmlformats.org/officeDocument/2006/relationships/slide" Target="/ppt/slides/slide1.xml" Id="R6cafe46b4f8d4037" /><Relationship Type="http://schemas.openxmlformats.org/officeDocument/2006/relationships/slide" Target="/ppt/slides/slide2.xml" Id="R83eb1bf5ed18486b" /><Relationship Type="http://schemas.openxmlformats.org/officeDocument/2006/relationships/slide" Target="/ppt/slides/slide3.xml" Id="Ra312b428a3ad452d" /><Relationship Type="http://schemas.openxmlformats.org/officeDocument/2006/relationships/slide" Target="/ppt/slides/slide4.xml" Id="R4783ef4db3d54342" /><Relationship Type="http://schemas.openxmlformats.org/officeDocument/2006/relationships/slide" Target="/ppt/slides/slide5.xml" Id="R8db27793d04044b4" /><Relationship Type="http://schemas.openxmlformats.org/officeDocument/2006/relationships/slide" Target="/ppt/slides/slide6.xml" Id="R96f7272ea12043bd" /><Relationship Type="http://schemas.openxmlformats.org/officeDocument/2006/relationships/slide" Target="/ppt/slides/slide7.xml" Id="Ra4e9880b3c1a46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8bdc4f4ad54e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078d774fe4a78" /><Relationship Type="http://schemas.openxmlformats.org/officeDocument/2006/relationships/theme" Target="/ppt/slideMasters/theme/theme1.xml" Id="R81490d989df343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1078d774fe4a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83b538d034b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a20b7216445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48d1b51754c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7302d1a4f4f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49a920bfd43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ee598533d4c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e97b6e13a4d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SYLA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SYLA REGNSKAP AS ble etablert [år] og holder til i Bindalseidet.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580 988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Horsfjordveien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7982 Bindalseidet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931 216 562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SYLA REGNSKAP AS</a:t>
            </a:r>
          </a:p>
        </p:txBody>
      </p:sp>
    </p:spTree>
  </p:cSld>
  <p:clrMapOvr>
    <a:masterClrMapping xmlns:a="http://schemas.openxmlformats.org/drawingml/2006/main"/>
  </p:clrMapOvr>
</p:sld>
</file>