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5f6a78e93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f2dedf4684baa"/>
  </p:sldMasterIdLst>
  <p:sldIdLst>
    <p:sldId xmlns:r="http://schemas.openxmlformats.org/officeDocument/2006/relationships" id="256" r:id="R531b6e38de1046aa"/>
    <p:sldId xmlns:r="http://schemas.openxmlformats.org/officeDocument/2006/relationships" id="257" r:id="R2def619b81b94f9f"/>
    <p:sldId xmlns:r="http://schemas.openxmlformats.org/officeDocument/2006/relationships" id="258" r:id="R8b05c334ce7b4f89"/>
    <p:sldId xmlns:r="http://schemas.openxmlformats.org/officeDocument/2006/relationships" id="259" r:id="R7c04733f74fc41dc"/>
    <p:sldId xmlns:r="http://schemas.openxmlformats.org/officeDocument/2006/relationships" id="260" r:id="Rc813684ea8044051"/>
    <p:sldId xmlns:r="http://schemas.openxmlformats.org/officeDocument/2006/relationships" id="261" r:id="Rd73f356189b544d8"/>
    <p:sldId xmlns:r="http://schemas.openxmlformats.org/officeDocument/2006/relationships" id="262" r:id="R912dfadbf94f47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f2dedf4684baa" /><Relationship Type="http://schemas.openxmlformats.org/officeDocument/2006/relationships/slide" Target="/ppt/slides/slide1.xml" Id="R531b6e38de1046aa" /><Relationship Type="http://schemas.openxmlformats.org/officeDocument/2006/relationships/slide" Target="/ppt/slides/slide2.xml" Id="R2def619b81b94f9f" /><Relationship Type="http://schemas.openxmlformats.org/officeDocument/2006/relationships/slide" Target="/ppt/slides/slide3.xml" Id="R8b05c334ce7b4f89" /><Relationship Type="http://schemas.openxmlformats.org/officeDocument/2006/relationships/slide" Target="/ppt/slides/slide4.xml" Id="R7c04733f74fc41dc" /><Relationship Type="http://schemas.openxmlformats.org/officeDocument/2006/relationships/slide" Target="/ppt/slides/slide5.xml" Id="Rc813684ea8044051" /><Relationship Type="http://schemas.openxmlformats.org/officeDocument/2006/relationships/slide" Target="/ppt/slides/slide6.xml" Id="Rd73f356189b544d8" /><Relationship Type="http://schemas.openxmlformats.org/officeDocument/2006/relationships/slide" Target="/ppt/slides/slide7.xml" Id="R912dfadbf94f47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fb409563349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68267e534308" /><Relationship Type="http://schemas.openxmlformats.org/officeDocument/2006/relationships/theme" Target="/ppt/slideMasters/theme/theme1.xml" Id="R6c1e92773988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fd68267e53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7f9461cf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27011122c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867a0934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c9504b863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eb550be1742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0446ef04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2d88876943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CHAS HOLDING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 ASTAD SVE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Olivermarka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931 271 415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CHAS HOLDING AS</a:t>
            </a:r>
          </a:p>
        </p:txBody>
      </p:sp>
    </p:spTree>
  </p:cSld>
  <p:clrMapOvr>
    <a:masterClrMapping xmlns:a="http://schemas.openxmlformats.org/drawingml/2006/main"/>
  </p:clrMapOvr>
</p:sld>
</file>