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adbf9cf65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523e3b1cb4081"/>
  </p:sldMasterIdLst>
  <p:sldIdLst>
    <p:sldId xmlns:r="http://schemas.openxmlformats.org/officeDocument/2006/relationships" id="256" r:id="R0d1ffe5612b941b6"/>
    <p:sldId xmlns:r="http://schemas.openxmlformats.org/officeDocument/2006/relationships" id="257" r:id="Rb72510e2096b4343"/>
    <p:sldId xmlns:r="http://schemas.openxmlformats.org/officeDocument/2006/relationships" id="258" r:id="R215ab96f875043d5"/>
    <p:sldId xmlns:r="http://schemas.openxmlformats.org/officeDocument/2006/relationships" id="259" r:id="R4f57679e34ca4335"/>
    <p:sldId xmlns:r="http://schemas.openxmlformats.org/officeDocument/2006/relationships" id="260" r:id="R3ab368ef29c54415"/>
    <p:sldId xmlns:r="http://schemas.openxmlformats.org/officeDocument/2006/relationships" id="261" r:id="R2a6cc4bd5f20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523e3b1cb4081" /><Relationship Type="http://schemas.openxmlformats.org/officeDocument/2006/relationships/slide" Target="/ppt/slides/slide1.xml" Id="R0d1ffe5612b941b6" /><Relationship Type="http://schemas.openxmlformats.org/officeDocument/2006/relationships/slide" Target="/ppt/slides/slide2.xml" Id="Rb72510e2096b4343" /><Relationship Type="http://schemas.openxmlformats.org/officeDocument/2006/relationships/slide" Target="/ppt/slides/slide3.xml" Id="R215ab96f875043d5" /><Relationship Type="http://schemas.openxmlformats.org/officeDocument/2006/relationships/slide" Target="/ppt/slides/slide4.xml" Id="R4f57679e34ca4335" /><Relationship Type="http://schemas.openxmlformats.org/officeDocument/2006/relationships/slide" Target="/ppt/slides/slide5.xml" Id="R3ab368ef29c54415" /><Relationship Type="http://schemas.openxmlformats.org/officeDocument/2006/relationships/slide" Target="/ppt/slides/slide6.xml" Id="R2a6cc4bd5f20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9a7e81a16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7d6ade564cc4" /><Relationship Type="http://schemas.openxmlformats.org/officeDocument/2006/relationships/theme" Target="/ppt/slideMasters/theme/theme1.xml" Id="Rbc0f3807a867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e7d6ade56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eeddbc80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a521bc5f1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a8088fb59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c70c6e29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98980e52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d9b3db3f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