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f29f0feaf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5d0eaa8ca4f22"/>
  </p:sldMasterIdLst>
  <p:sldIdLst>
    <p:sldId xmlns:r="http://schemas.openxmlformats.org/officeDocument/2006/relationships" id="256" r:id="R8eba97fb63aa425d"/>
    <p:sldId xmlns:r="http://schemas.openxmlformats.org/officeDocument/2006/relationships" id="257" r:id="Rc43296875ff3433b"/>
    <p:sldId xmlns:r="http://schemas.openxmlformats.org/officeDocument/2006/relationships" id="258" r:id="Rf18451157ca142c5"/>
    <p:sldId xmlns:r="http://schemas.openxmlformats.org/officeDocument/2006/relationships" id="259" r:id="R1d2289df8a844696"/>
    <p:sldId xmlns:r="http://schemas.openxmlformats.org/officeDocument/2006/relationships" id="260" r:id="Rfc1493c4b2284b8c"/>
    <p:sldId xmlns:r="http://schemas.openxmlformats.org/officeDocument/2006/relationships" id="261" r:id="R8476bcbdeb11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5d0eaa8ca4f22" /><Relationship Type="http://schemas.openxmlformats.org/officeDocument/2006/relationships/slide" Target="/ppt/slides/slide1.xml" Id="R8eba97fb63aa425d" /><Relationship Type="http://schemas.openxmlformats.org/officeDocument/2006/relationships/slide" Target="/ppt/slides/slide2.xml" Id="Rc43296875ff3433b" /><Relationship Type="http://schemas.openxmlformats.org/officeDocument/2006/relationships/slide" Target="/ppt/slides/slide3.xml" Id="Rf18451157ca142c5" /><Relationship Type="http://schemas.openxmlformats.org/officeDocument/2006/relationships/slide" Target="/ppt/slides/slide4.xml" Id="R1d2289df8a844696" /><Relationship Type="http://schemas.openxmlformats.org/officeDocument/2006/relationships/slide" Target="/ppt/slides/slide5.xml" Id="Rfc1493c4b2284b8c" /><Relationship Type="http://schemas.openxmlformats.org/officeDocument/2006/relationships/slide" Target="/ppt/slides/slide6.xml" Id="R8476bcbdeb11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63205a8ed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cdc7ca6204966" /><Relationship Type="http://schemas.openxmlformats.org/officeDocument/2006/relationships/theme" Target="/ppt/slideMasters/theme/theme1.xml" Id="Rd686608cf7dd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cdc7ca62049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0ae6a7557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6cd39eff7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25bb18fe14b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5ef84a51a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bb1a281204e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3ba672b7843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6 383 862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931 313 657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