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8da089947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ddbc4bd104bba"/>
  </p:sldMasterIdLst>
  <p:sldIdLst>
    <p:sldId xmlns:r="http://schemas.openxmlformats.org/officeDocument/2006/relationships" id="256" r:id="Rccbebe8c95984271"/>
    <p:sldId xmlns:r="http://schemas.openxmlformats.org/officeDocument/2006/relationships" id="257" r:id="R417906d2394949d2"/>
    <p:sldId xmlns:r="http://schemas.openxmlformats.org/officeDocument/2006/relationships" id="258" r:id="Rcae0a058e7704925"/>
    <p:sldId xmlns:r="http://schemas.openxmlformats.org/officeDocument/2006/relationships" id="259" r:id="R54ed12c0743248b5"/>
    <p:sldId xmlns:r="http://schemas.openxmlformats.org/officeDocument/2006/relationships" id="260" r:id="R47dc040ced66491a"/>
    <p:sldId xmlns:r="http://schemas.openxmlformats.org/officeDocument/2006/relationships" id="261" r:id="R771e48164b904da6"/>
    <p:sldId xmlns:r="http://schemas.openxmlformats.org/officeDocument/2006/relationships" id="262" r:id="Redabd49d95f6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ddbc4bd104bba" /><Relationship Type="http://schemas.openxmlformats.org/officeDocument/2006/relationships/slide" Target="/ppt/slides/slide1.xml" Id="Rccbebe8c95984271" /><Relationship Type="http://schemas.openxmlformats.org/officeDocument/2006/relationships/slide" Target="/ppt/slides/slide2.xml" Id="R417906d2394949d2" /><Relationship Type="http://schemas.openxmlformats.org/officeDocument/2006/relationships/slide" Target="/ppt/slides/slide3.xml" Id="Rcae0a058e7704925" /><Relationship Type="http://schemas.openxmlformats.org/officeDocument/2006/relationships/slide" Target="/ppt/slides/slide4.xml" Id="R54ed12c0743248b5" /><Relationship Type="http://schemas.openxmlformats.org/officeDocument/2006/relationships/slide" Target="/ppt/slides/slide5.xml" Id="R47dc040ced66491a" /><Relationship Type="http://schemas.openxmlformats.org/officeDocument/2006/relationships/slide" Target="/ppt/slides/slide6.xml" Id="R771e48164b904da6" /><Relationship Type="http://schemas.openxmlformats.org/officeDocument/2006/relationships/slide" Target="/ppt/slides/slide7.xml" Id="Redabd49d95f6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64fcc0f0c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ad843a4b541b2" /><Relationship Type="http://schemas.openxmlformats.org/officeDocument/2006/relationships/theme" Target="/ppt/slideMasters/theme/theme1.xml" Id="Rde4331c526c8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ad843a4b5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202495fd1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267ddd36b40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8d9579d53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e9e1d4764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9ad05411c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a58e2f4344e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07f442c4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TASTASJØEN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TASTASJØEN EIENDOMSSELSKAP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2 806 632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25 230 582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36 029 376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18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931 359 770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