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0853ad37c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ed82a1d534c9c"/>
  </p:sldMasterIdLst>
  <p:sldIdLst>
    <p:sldId xmlns:r="http://schemas.openxmlformats.org/officeDocument/2006/relationships" id="256" r:id="Rbc61f96c0f4e4dab"/>
    <p:sldId xmlns:r="http://schemas.openxmlformats.org/officeDocument/2006/relationships" id="257" r:id="R0e0feeb90da4452a"/>
    <p:sldId xmlns:r="http://schemas.openxmlformats.org/officeDocument/2006/relationships" id="258" r:id="Reb3ab812a61541be"/>
    <p:sldId xmlns:r="http://schemas.openxmlformats.org/officeDocument/2006/relationships" id="259" r:id="R64f008fd7a5b41a7"/>
    <p:sldId xmlns:r="http://schemas.openxmlformats.org/officeDocument/2006/relationships" id="260" r:id="Re0c90888505144ca"/>
    <p:sldId xmlns:r="http://schemas.openxmlformats.org/officeDocument/2006/relationships" id="261" r:id="Rf20f51add76e4377"/>
    <p:sldId xmlns:r="http://schemas.openxmlformats.org/officeDocument/2006/relationships" id="262" r:id="Red84a8ece8c5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ed82a1d534c9c" /><Relationship Type="http://schemas.openxmlformats.org/officeDocument/2006/relationships/slide" Target="/ppt/slides/slide1.xml" Id="Rbc61f96c0f4e4dab" /><Relationship Type="http://schemas.openxmlformats.org/officeDocument/2006/relationships/slide" Target="/ppt/slides/slide2.xml" Id="R0e0feeb90da4452a" /><Relationship Type="http://schemas.openxmlformats.org/officeDocument/2006/relationships/slide" Target="/ppt/slides/slide3.xml" Id="Reb3ab812a61541be" /><Relationship Type="http://schemas.openxmlformats.org/officeDocument/2006/relationships/slide" Target="/ppt/slides/slide4.xml" Id="R64f008fd7a5b41a7" /><Relationship Type="http://schemas.openxmlformats.org/officeDocument/2006/relationships/slide" Target="/ppt/slides/slide5.xml" Id="Re0c90888505144ca" /><Relationship Type="http://schemas.openxmlformats.org/officeDocument/2006/relationships/slide" Target="/ppt/slides/slide6.xml" Id="Rf20f51add76e4377" /><Relationship Type="http://schemas.openxmlformats.org/officeDocument/2006/relationships/slide" Target="/ppt/slides/slide7.xml" Id="Red84a8ece8c5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cea6f060a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48b5c85f46f3" /><Relationship Type="http://schemas.openxmlformats.org/officeDocument/2006/relationships/theme" Target="/ppt/slideMasters/theme/theme1.xml" Id="R553fa2e01e72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f48b5c85f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d2b094a7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98521319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8e763a07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917f33d3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dba91dcf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fd09d0eb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a08b4c90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ELEVATOR PITCH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ELEVATOR PITCH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953 286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MAUSETH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Ronny Mauseth, Lidvegen 194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931 392 247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ELEVATOR PITCH AS</a:t>
            </a:r>
          </a:p>
        </p:txBody>
      </p:sp>
    </p:spTree>
  </p:cSld>
  <p:clrMapOvr>
    <a:masterClrMapping xmlns:a="http://schemas.openxmlformats.org/drawingml/2006/main"/>
  </p:clrMapOvr>
</p:sld>
</file>