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91f5e3a5d8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72dcb2eaa4434"/>
  </p:sldMasterIdLst>
  <p:sldIdLst>
    <p:sldId xmlns:r="http://schemas.openxmlformats.org/officeDocument/2006/relationships" id="256" r:id="Rf6b0c65bc0d1483b"/>
    <p:sldId xmlns:r="http://schemas.openxmlformats.org/officeDocument/2006/relationships" id="257" r:id="R75f5903f80574c66"/>
    <p:sldId xmlns:r="http://schemas.openxmlformats.org/officeDocument/2006/relationships" id="258" r:id="R66b6d5c609de4f11"/>
    <p:sldId xmlns:r="http://schemas.openxmlformats.org/officeDocument/2006/relationships" id="259" r:id="R90827083aefe4416"/>
    <p:sldId xmlns:r="http://schemas.openxmlformats.org/officeDocument/2006/relationships" id="260" r:id="Rbf8a390fd57e4cf1"/>
    <p:sldId xmlns:r="http://schemas.openxmlformats.org/officeDocument/2006/relationships" id="261" r:id="R33ddf32357904fb9"/>
    <p:sldId xmlns:r="http://schemas.openxmlformats.org/officeDocument/2006/relationships" id="262" r:id="R7b4a9764f1344f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72dcb2eaa4434" /><Relationship Type="http://schemas.openxmlformats.org/officeDocument/2006/relationships/slide" Target="/ppt/slides/slide1.xml" Id="Rf6b0c65bc0d1483b" /><Relationship Type="http://schemas.openxmlformats.org/officeDocument/2006/relationships/slide" Target="/ppt/slides/slide2.xml" Id="R75f5903f80574c66" /><Relationship Type="http://schemas.openxmlformats.org/officeDocument/2006/relationships/slide" Target="/ppt/slides/slide3.xml" Id="R66b6d5c609de4f11" /><Relationship Type="http://schemas.openxmlformats.org/officeDocument/2006/relationships/slide" Target="/ppt/slides/slide4.xml" Id="R90827083aefe4416" /><Relationship Type="http://schemas.openxmlformats.org/officeDocument/2006/relationships/slide" Target="/ppt/slides/slide5.xml" Id="Rbf8a390fd57e4cf1" /><Relationship Type="http://schemas.openxmlformats.org/officeDocument/2006/relationships/slide" Target="/ppt/slides/slide6.xml" Id="R33ddf32357904fb9" /><Relationship Type="http://schemas.openxmlformats.org/officeDocument/2006/relationships/slide" Target="/ppt/slides/slide7.xml" Id="R7b4a9764f1344f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205283b6a4f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948842eda47de" /><Relationship Type="http://schemas.openxmlformats.org/officeDocument/2006/relationships/theme" Target="/ppt/slideMasters/theme/theme1.xml" Id="R380f6da77efd4b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6948842eda47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b81ea126d48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251f9fc6647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e89a9b33e43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1a4206a4345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b4e65cf9144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b760d437049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1b7777290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SALES &amp; DREAMS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SALES &amp; DREAMS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SALES &amp; DREAMS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SALES &amp; DREAMS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SALES &amp; DREAMS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SALES &amp; DREAMS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SALES &amp; DREAMS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 RAYMOND 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SALES &amp; DREAMS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Kent Raymond Pettersen, Rosenborggata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931 392 298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SALES &amp; DREAMS AS</a:t>
            </a:r>
          </a:p>
        </p:txBody>
      </p:sp>
    </p:spTree>
  </p:cSld>
  <p:clrMapOvr>
    <a:masterClrMapping xmlns:a="http://schemas.openxmlformats.org/drawingml/2006/main"/>
  </p:clrMapOvr>
</p:sld>
</file>