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55640b8172c04e81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7bdb6c191eaa444e"/>
  </p:sldMasterIdLst>
  <p:sldIdLst>
    <p:sldId xmlns:r="http://schemas.openxmlformats.org/officeDocument/2006/relationships" id="256" r:id="Rdef213b5e56c48e7"/>
    <p:sldId xmlns:r="http://schemas.openxmlformats.org/officeDocument/2006/relationships" id="257" r:id="Re77fa118ac0247b1"/>
    <p:sldId xmlns:r="http://schemas.openxmlformats.org/officeDocument/2006/relationships" id="258" r:id="R7e0d08d3b39f4556"/>
    <p:sldId xmlns:r="http://schemas.openxmlformats.org/officeDocument/2006/relationships" id="259" r:id="R5a25a4d8a0884be0"/>
    <p:sldId xmlns:r="http://schemas.openxmlformats.org/officeDocument/2006/relationships" id="260" r:id="Rd6a5b9d48fb342bd"/>
    <p:sldId xmlns:r="http://schemas.openxmlformats.org/officeDocument/2006/relationships" id="261" r:id="R2354823f5d4d4dfd"/>
    <p:sldId xmlns:r="http://schemas.openxmlformats.org/officeDocument/2006/relationships" id="262" r:id="R8ba3fd5e93084d51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7bdb6c191eaa444e" /><Relationship Type="http://schemas.openxmlformats.org/officeDocument/2006/relationships/slide" Target="/ppt/slides/slide1.xml" Id="Rdef213b5e56c48e7" /><Relationship Type="http://schemas.openxmlformats.org/officeDocument/2006/relationships/slide" Target="/ppt/slides/slide2.xml" Id="Re77fa118ac0247b1" /><Relationship Type="http://schemas.openxmlformats.org/officeDocument/2006/relationships/slide" Target="/ppt/slides/slide3.xml" Id="R7e0d08d3b39f4556" /><Relationship Type="http://schemas.openxmlformats.org/officeDocument/2006/relationships/slide" Target="/ppt/slides/slide4.xml" Id="R5a25a4d8a0884be0" /><Relationship Type="http://schemas.openxmlformats.org/officeDocument/2006/relationships/slide" Target="/ppt/slides/slide5.xml" Id="Rd6a5b9d48fb342bd" /><Relationship Type="http://schemas.openxmlformats.org/officeDocument/2006/relationships/slide" Target="/ppt/slides/slide6.xml" Id="R2354823f5d4d4dfd" /><Relationship Type="http://schemas.openxmlformats.org/officeDocument/2006/relationships/slide" Target="/ppt/slides/slide7.xml" Id="R8ba3fd5e93084d51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faeaa9c60a174bf1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2bc5d9311964e8c" /><Relationship Type="http://schemas.openxmlformats.org/officeDocument/2006/relationships/theme" Target="/ppt/slideMasters/theme/theme1.xml" Id="R96c0da05d7d240a2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b2bc5d9311964e8c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4d3ff0d0e9740c5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44d5b53b0aa44c7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0d5ccbf76684bf3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a4b7806c7bd4493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20a294d772b478f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86ab65caa8d4c6f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5690366711a44f9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NORVIC HOLDING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NORVIC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NORVIC HOLDING AS ble etablert [år] og holder til i Fetsund.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NORVIC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NORVIC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NORVIC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−6 491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1 584 505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3 535 178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3 535 179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NORVIC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ERLING BJØRNARSON BØ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NORVIC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Konglelia 3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1900 Fetsund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931 407 430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NORVIC HOLDING AS</a:t>
            </a:r>
          </a:p>
        </p:txBody>
      </p:sp>
    </p:spTree>
  </p:cSld>
  <p:clrMapOvr>
    <a:masterClrMapping xmlns:a="http://schemas.openxmlformats.org/drawingml/2006/main"/>
  </p:clrMapOvr>
</p:sld>
</file>