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09d9cce7484d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e595516de94469"/>
  </p:sldMasterIdLst>
  <p:sldIdLst>
    <p:sldId xmlns:r="http://schemas.openxmlformats.org/officeDocument/2006/relationships" id="256" r:id="R78607b9a67a3403c"/>
    <p:sldId xmlns:r="http://schemas.openxmlformats.org/officeDocument/2006/relationships" id="257" r:id="R86c4280f183946fc"/>
    <p:sldId xmlns:r="http://schemas.openxmlformats.org/officeDocument/2006/relationships" id="258" r:id="Rce67130134bc4e89"/>
    <p:sldId xmlns:r="http://schemas.openxmlformats.org/officeDocument/2006/relationships" id="259" r:id="R35abc800a05f4a52"/>
    <p:sldId xmlns:r="http://schemas.openxmlformats.org/officeDocument/2006/relationships" id="260" r:id="R981de2a04fdc472e"/>
    <p:sldId xmlns:r="http://schemas.openxmlformats.org/officeDocument/2006/relationships" id="261" r:id="Rc34b64138a324cd7"/>
    <p:sldId xmlns:r="http://schemas.openxmlformats.org/officeDocument/2006/relationships" id="262" r:id="Rfbdccb983e4647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595516de94469" /><Relationship Type="http://schemas.openxmlformats.org/officeDocument/2006/relationships/slide" Target="/ppt/slides/slide1.xml" Id="R78607b9a67a3403c" /><Relationship Type="http://schemas.openxmlformats.org/officeDocument/2006/relationships/slide" Target="/ppt/slides/slide2.xml" Id="R86c4280f183946fc" /><Relationship Type="http://schemas.openxmlformats.org/officeDocument/2006/relationships/slide" Target="/ppt/slides/slide3.xml" Id="Rce67130134bc4e89" /><Relationship Type="http://schemas.openxmlformats.org/officeDocument/2006/relationships/slide" Target="/ppt/slides/slide4.xml" Id="R35abc800a05f4a52" /><Relationship Type="http://schemas.openxmlformats.org/officeDocument/2006/relationships/slide" Target="/ppt/slides/slide5.xml" Id="R981de2a04fdc472e" /><Relationship Type="http://schemas.openxmlformats.org/officeDocument/2006/relationships/slide" Target="/ppt/slides/slide6.xml" Id="Rc34b64138a324cd7" /><Relationship Type="http://schemas.openxmlformats.org/officeDocument/2006/relationships/slide" Target="/ppt/slides/slide7.xml" Id="Rfbdccb983e4647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6efd6bc44d44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9fc77a0b348b3" /><Relationship Type="http://schemas.openxmlformats.org/officeDocument/2006/relationships/theme" Target="/ppt/slideMasters/theme/theme1.xml" Id="Rb9eb87d2851f4c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09fc77a0b348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e714fa96c48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caa07db8548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29a0964b54e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455a354c84b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f097068a542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da20bddae4e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a172d948646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CRCS INVEST DATTER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CRCS INVEST DATTER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CRCS INVEST DATTER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CRCS INVEST DATTER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CRCS INVEST DATTER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CRCS INVEST DATTER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−344 802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43 341 369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3 546 249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43 813 428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CRCS INVEST DATTER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CSAD VENTURES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MCD EVENTYR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CRCS INVEST DATTER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Regnbueplassen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931 423 762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CRCS INVEST DATTER AS</a:t>
            </a:r>
          </a:p>
        </p:txBody>
      </p:sp>
    </p:spTree>
  </p:cSld>
  <p:clrMapOvr>
    <a:masterClrMapping xmlns:a="http://schemas.openxmlformats.org/drawingml/2006/main"/>
  </p:clrMapOvr>
</p:sld>
</file>