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3b7fb18a68c40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bfb7e0bcca443aa"/>
  </p:sldMasterIdLst>
  <p:sldIdLst>
    <p:sldId xmlns:r="http://schemas.openxmlformats.org/officeDocument/2006/relationships" id="256" r:id="R84079b6905124e37"/>
    <p:sldId xmlns:r="http://schemas.openxmlformats.org/officeDocument/2006/relationships" id="257" r:id="R0d019aa14c9c4a97"/>
    <p:sldId xmlns:r="http://schemas.openxmlformats.org/officeDocument/2006/relationships" id="258" r:id="R9e2f1744e54b4785"/>
    <p:sldId xmlns:r="http://schemas.openxmlformats.org/officeDocument/2006/relationships" id="259" r:id="R1adf5c7d03b74113"/>
    <p:sldId xmlns:r="http://schemas.openxmlformats.org/officeDocument/2006/relationships" id="260" r:id="R687dfb9e82d2481a"/>
    <p:sldId xmlns:r="http://schemas.openxmlformats.org/officeDocument/2006/relationships" id="261" r:id="R290925a8acd14be4"/>
    <p:sldId xmlns:r="http://schemas.openxmlformats.org/officeDocument/2006/relationships" id="262" r:id="R04cdfef85d5146d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fb7e0bcca443aa" /><Relationship Type="http://schemas.openxmlformats.org/officeDocument/2006/relationships/slide" Target="/ppt/slides/slide1.xml" Id="R84079b6905124e37" /><Relationship Type="http://schemas.openxmlformats.org/officeDocument/2006/relationships/slide" Target="/ppt/slides/slide2.xml" Id="R0d019aa14c9c4a97" /><Relationship Type="http://schemas.openxmlformats.org/officeDocument/2006/relationships/slide" Target="/ppt/slides/slide3.xml" Id="R9e2f1744e54b4785" /><Relationship Type="http://schemas.openxmlformats.org/officeDocument/2006/relationships/slide" Target="/ppt/slides/slide4.xml" Id="R1adf5c7d03b74113" /><Relationship Type="http://schemas.openxmlformats.org/officeDocument/2006/relationships/slide" Target="/ppt/slides/slide5.xml" Id="R687dfb9e82d2481a" /><Relationship Type="http://schemas.openxmlformats.org/officeDocument/2006/relationships/slide" Target="/ppt/slides/slide6.xml" Id="R290925a8acd14be4" /><Relationship Type="http://schemas.openxmlformats.org/officeDocument/2006/relationships/slide" Target="/ppt/slides/slide7.xml" Id="R04cdfef85d5146d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d6dd486f5249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5398304af54208" /><Relationship Type="http://schemas.openxmlformats.org/officeDocument/2006/relationships/theme" Target="/ppt/slideMasters/theme/theme1.xml" Id="R057dd44ddd114fe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85398304af5420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50738075944d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12051207534b0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7a8479c3c040d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938f1ca51343f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ea333a65484be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9d394ee4c5481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19a464122d431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NIKSKA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NIKSKA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NIKSKA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NIKSKA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NIKSKA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NIKSKA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−32 092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4 713 854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317 428 762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317 622 892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NIKSKA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NIKLAS SMITH SKATTUM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NIKSKA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Huk aveny 40A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931 475 290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NIKSKA HOLDING AS</a:t>
            </a:r>
          </a:p>
        </p:txBody>
      </p:sp>
    </p:spTree>
  </p:cSld>
  <p:clrMapOvr>
    <a:masterClrMapping xmlns:a="http://schemas.openxmlformats.org/drawingml/2006/main"/>
  </p:clrMapOvr>
</p:sld>
</file>