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bddecfa9d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f9aae67fe4140"/>
  </p:sldMasterIdLst>
  <p:sldIdLst>
    <p:sldId xmlns:r="http://schemas.openxmlformats.org/officeDocument/2006/relationships" id="256" r:id="R5d229196b0c74c4a"/>
    <p:sldId xmlns:r="http://schemas.openxmlformats.org/officeDocument/2006/relationships" id="257" r:id="R791ecd5f4ef54a28"/>
    <p:sldId xmlns:r="http://schemas.openxmlformats.org/officeDocument/2006/relationships" id="258" r:id="Re75de70628cb4c89"/>
    <p:sldId xmlns:r="http://schemas.openxmlformats.org/officeDocument/2006/relationships" id="259" r:id="R72ba111647084776"/>
    <p:sldId xmlns:r="http://schemas.openxmlformats.org/officeDocument/2006/relationships" id="260" r:id="R6318544d784e469f"/>
    <p:sldId xmlns:r="http://schemas.openxmlformats.org/officeDocument/2006/relationships" id="261" r:id="R3d656fded194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f9aae67fe4140" /><Relationship Type="http://schemas.openxmlformats.org/officeDocument/2006/relationships/slide" Target="/ppt/slides/slide1.xml" Id="R5d229196b0c74c4a" /><Relationship Type="http://schemas.openxmlformats.org/officeDocument/2006/relationships/slide" Target="/ppt/slides/slide2.xml" Id="R791ecd5f4ef54a28" /><Relationship Type="http://schemas.openxmlformats.org/officeDocument/2006/relationships/slide" Target="/ppt/slides/slide3.xml" Id="Re75de70628cb4c89" /><Relationship Type="http://schemas.openxmlformats.org/officeDocument/2006/relationships/slide" Target="/ppt/slides/slide4.xml" Id="R72ba111647084776" /><Relationship Type="http://schemas.openxmlformats.org/officeDocument/2006/relationships/slide" Target="/ppt/slides/slide5.xml" Id="R6318544d784e469f" /><Relationship Type="http://schemas.openxmlformats.org/officeDocument/2006/relationships/slide" Target="/ppt/slides/slide6.xml" Id="R3d656fded194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a59d519fa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3634c48d54c73" /><Relationship Type="http://schemas.openxmlformats.org/officeDocument/2006/relationships/theme" Target="/ppt/slideMasters/theme/theme1.xml" Id="R17d75abaeb02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3634c48d5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b920eb92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e208ef729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6aba47215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663e29363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f0156f1c8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0a1f2e85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