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8d9336353f49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b6c2daa7534704"/>
  </p:sldMasterIdLst>
  <p:sldIdLst>
    <p:sldId xmlns:r="http://schemas.openxmlformats.org/officeDocument/2006/relationships" id="256" r:id="Rc48b0eaf5c1c4f86"/>
    <p:sldId xmlns:r="http://schemas.openxmlformats.org/officeDocument/2006/relationships" id="257" r:id="R01a753f845734c09"/>
    <p:sldId xmlns:r="http://schemas.openxmlformats.org/officeDocument/2006/relationships" id="258" r:id="R01a7493025a44c9d"/>
    <p:sldId xmlns:r="http://schemas.openxmlformats.org/officeDocument/2006/relationships" id="259" r:id="R5d51cc43d84c44cf"/>
    <p:sldId xmlns:r="http://schemas.openxmlformats.org/officeDocument/2006/relationships" id="260" r:id="R61902be446f7430a"/>
    <p:sldId xmlns:r="http://schemas.openxmlformats.org/officeDocument/2006/relationships" id="261" r:id="R05fa348cfb4b4301"/>
    <p:sldId xmlns:r="http://schemas.openxmlformats.org/officeDocument/2006/relationships" id="262" r:id="Rfd8fbd16edd947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b6c2daa7534704" /><Relationship Type="http://schemas.openxmlformats.org/officeDocument/2006/relationships/slide" Target="/ppt/slides/slide1.xml" Id="Rc48b0eaf5c1c4f86" /><Relationship Type="http://schemas.openxmlformats.org/officeDocument/2006/relationships/slide" Target="/ppt/slides/slide2.xml" Id="R01a753f845734c09" /><Relationship Type="http://schemas.openxmlformats.org/officeDocument/2006/relationships/slide" Target="/ppt/slides/slide3.xml" Id="R01a7493025a44c9d" /><Relationship Type="http://schemas.openxmlformats.org/officeDocument/2006/relationships/slide" Target="/ppt/slides/slide4.xml" Id="R5d51cc43d84c44cf" /><Relationship Type="http://schemas.openxmlformats.org/officeDocument/2006/relationships/slide" Target="/ppt/slides/slide5.xml" Id="R61902be446f7430a" /><Relationship Type="http://schemas.openxmlformats.org/officeDocument/2006/relationships/slide" Target="/ppt/slides/slide6.xml" Id="R05fa348cfb4b4301" /><Relationship Type="http://schemas.openxmlformats.org/officeDocument/2006/relationships/slide" Target="/ppt/slides/slide7.xml" Id="Rfd8fbd16edd947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745055a6742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ae1438eac4107" /><Relationship Type="http://schemas.openxmlformats.org/officeDocument/2006/relationships/theme" Target="/ppt/slideMasters/theme/theme1.xml" Id="R2441c5b54d544a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2eae1438eac41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de6cfdffd48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471fd7f99843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a1efa4731463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e19a086731402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b1f00057b421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5fb62d226045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277cff1dc41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DIMMERN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DIMMERN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94 943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94 944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MATEJ DIMOSKI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DIMMERN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Wilhelms gate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931 526 685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DIMMERN INVEST AS</a:t>
            </a:r>
          </a:p>
        </p:txBody>
      </p:sp>
    </p:spTree>
  </p:cSld>
  <p:clrMapOvr>
    <a:masterClrMapping xmlns:a="http://schemas.openxmlformats.org/drawingml/2006/main"/>
  </p:clrMapOvr>
</p:sld>
</file>