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a01ab6e552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c7d32edf3d48bb"/>
  </p:sldMasterIdLst>
  <p:sldIdLst>
    <p:sldId xmlns:r="http://schemas.openxmlformats.org/officeDocument/2006/relationships" id="256" r:id="Ra7f6bb6e88e24e55"/>
    <p:sldId xmlns:r="http://schemas.openxmlformats.org/officeDocument/2006/relationships" id="257" r:id="R0d9ce113e8ae4896"/>
    <p:sldId xmlns:r="http://schemas.openxmlformats.org/officeDocument/2006/relationships" id="258" r:id="Red84f00ce5184f4d"/>
    <p:sldId xmlns:r="http://schemas.openxmlformats.org/officeDocument/2006/relationships" id="259" r:id="Rafc4ea42eae34915"/>
    <p:sldId xmlns:r="http://schemas.openxmlformats.org/officeDocument/2006/relationships" id="260" r:id="Rc388e8cf47a742b6"/>
    <p:sldId xmlns:r="http://schemas.openxmlformats.org/officeDocument/2006/relationships" id="261" r:id="Rb9c08d3c254b47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c7d32edf3d48bb" /><Relationship Type="http://schemas.openxmlformats.org/officeDocument/2006/relationships/slide" Target="/ppt/slides/slide1.xml" Id="Ra7f6bb6e88e24e55" /><Relationship Type="http://schemas.openxmlformats.org/officeDocument/2006/relationships/slide" Target="/ppt/slides/slide2.xml" Id="R0d9ce113e8ae4896" /><Relationship Type="http://schemas.openxmlformats.org/officeDocument/2006/relationships/slide" Target="/ppt/slides/slide3.xml" Id="Red84f00ce5184f4d" /><Relationship Type="http://schemas.openxmlformats.org/officeDocument/2006/relationships/slide" Target="/ppt/slides/slide4.xml" Id="Rafc4ea42eae34915" /><Relationship Type="http://schemas.openxmlformats.org/officeDocument/2006/relationships/slide" Target="/ppt/slides/slide5.xml" Id="Rc388e8cf47a742b6" /><Relationship Type="http://schemas.openxmlformats.org/officeDocument/2006/relationships/slide" Target="/ppt/slides/slide6.xml" Id="Rb9c08d3c254b47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467c34e15f4d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75851df54ed9" /><Relationship Type="http://schemas.openxmlformats.org/officeDocument/2006/relationships/theme" Target="/ppt/slideMasters/theme/theme1.xml" Id="R0fdfcc0e8f9c46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c575851df54e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4bef9937443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481f3a961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1ba34a25b4b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7bea6e519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c07df64d646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f22bf989748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