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54c7c75ce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e9e73fde749b7"/>
  </p:sldMasterIdLst>
  <p:sldIdLst>
    <p:sldId xmlns:r="http://schemas.openxmlformats.org/officeDocument/2006/relationships" id="256" r:id="R90d5dd8d40384db8"/>
    <p:sldId xmlns:r="http://schemas.openxmlformats.org/officeDocument/2006/relationships" id="257" r:id="Ra43503196ce04413"/>
    <p:sldId xmlns:r="http://schemas.openxmlformats.org/officeDocument/2006/relationships" id="258" r:id="Rfd4ff3ef43014d2f"/>
    <p:sldId xmlns:r="http://schemas.openxmlformats.org/officeDocument/2006/relationships" id="259" r:id="R9ae120f6ddc84ac7"/>
    <p:sldId xmlns:r="http://schemas.openxmlformats.org/officeDocument/2006/relationships" id="260" r:id="Rbc2cdd22422849fa"/>
    <p:sldId xmlns:r="http://schemas.openxmlformats.org/officeDocument/2006/relationships" id="261" r:id="R032c88a8915e4758"/>
    <p:sldId xmlns:r="http://schemas.openxmlformats.org/officeDocument/2006/relationships" id="262" r:id="R82902829b65f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e9e73fde749b7" /><Relationship Type="http://schemas.openxmlformats.org/officeDocument/2006/relationships/slide" Target="/ppt/slides/slide1.xml" Id="R90d5dd8d40384db8" /><Relationship Type="http://schemas.openxmlformats.org/officeDocument/2006/relationships/slide" Target="/ppt/slides/slide2.xml" Id="Ra43503196ce04413" /><Relationship Type="http://schemas.openxmlformats.org/officeDocument/2006/relationships/slide" Target="/ppt/slides/slide3.xml" Id="Rfd4ff3ef43014d2f" /><Relationship Type="http://schemas.openxmlformats.org/officeDocument/2006/relationships/slide" Target="/ppt/slides/slide4.xml" Id="R9ae120f6ddc84ac7" /><Relationship Type="http://schemas.openxmlformats.org/officeDocument/2006/relationships/slide" Target="/ppt/slides/slide5.xml" Id="Rbc2cdd22422849fa" /><Relationship Type="http://schemas.openxmlformats.org/officeDocument/2006/relationships/slide" Target="/ppt/slides/slide6.xml" Id="R032c88a8915e4758" /><Relationship Type="http://schemas.openxmlformats.org/officeDocument/2006/relationships/slide" Target="/ppt/slides/slide7.xml" Id="R82902829b65f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68fcf4af4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5357d18444ed" /><Relationship Type="http://schemas.openxmlformats.org/officeDocument/2006/relationships/theme" Target="/ppt/slideMasters/theme/theme1.xml" Id="R1b701220200b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25357d184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004ebd74b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ef5ff4bb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e08f53ae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e80faa7b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33b71112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6ba2d1c19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cc82a34e46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EGMONT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EGMONT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EGMONT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EGMONT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EGMONT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EGMONT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665 303 000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4 267 829 000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6 433 083 000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EGMONT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EGMONT INTERNATIONAL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EGMONT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www.egmont.com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931 601 636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EGMONT HOLDING AS</a:t>
            </a:r>
          </a:p>
        </p:txBody>
      </p:sp>
    </p:spTree>
  </p:cSld>
  <p:clrMapOvr>
    <a:masterClrMapping xmlns:a="http://schemas.openxmlformats.org/drawingml/2006/main"/>
  </p:clrMapOvr>
</p:sld>
</file>