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325133943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82ca03de5e480a"/>
  </p:sldMasterIdLst>
  <p:sldIdLst>
    <p:sldId xmlns:r="http://schemas.openxmlformats.org/officeDocument/2006/relationships" id="256" r:id="R3b8bb808b0194421"/>
    <p:sldId xmlns:r="http://schemas.openxmlformats.org/officeDocument/2006/relationships" id="257" r:id="R300f4803ed594349"/>
    <p:sldId xmlns:r="http://schemas.openxmlformats.org/officeDocument/2006/relationships" id="258" r:id="R31221e1f8bcc42c8"/>
    <p:sldId xmlns:r="http://schemas.openxmlformats.org/officeDocument/2006/relationships" id="259" r:id="R12d992a65f144ed4"/>
    <p:sldId xmlns:r="http://schemas.openxmlformats.org/officeDocument/2006/relationships" id="260" r:id="Rc5764cde9e44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2ca03de5e480a" /><Relationship Type="http://schemas.openxmlformats.org/officeDocument/2006/relationships/slide" Target="/ppt/slides/slide1.xml" Id="R3b8bb808b0194421" /><Relationship Type="http://schemas.openxmlformats.org/officeDocument/2006/relationships/slide" Target="/ppt/slides/slide2.xml" Id="R300f4803ed594349" /><Relationship Type="http://schemas.openxmlformats.org/officeDocument/2006/relationships/slide" Target="/ppt/slides/slide3.xml" Id="R31221e1f8bcc42c8" /><Relationship Type="http://schemas.openxmlformats.org/officeDocument/2006/relationships/slide" Target="/ppt/slides/slide4.xml" Id="R12d992a65f144ed4" /><Relationship Type="http://schemas.openxmlformats.org/officeDocument/2006/relationships/slide" Target="/ppt/slides/slide5.xml" Id="Rc5764cde9e44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023886ebe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8157b12ae48bc" /><Relationship Type="http://schemas.openxmlformats.org/officeDocument/2006/relationships/theme" Target="/ppt/slideMasters/theme/theme1.xml" Id="R34bc6f233105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d8157b12ae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af38e700f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2f229a394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3697e9b83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1961f7233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f79144ad1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JAKT- OG FISKELAG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JAKT- OG FISKELAG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Bjarte Erstad, Spannsteigen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931 614 754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