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58ab5a9dc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e955992944d4c"/>
  </p:sldMasterIdLst>
  <p:sldIdLst>
    <p:sldId xmlns:r="http://schemas.openxmlformats.org/officeDocument/2006/relationships" id="256" r:id="R42e4747f06d84a70"/>
    <p:sldId xmlns:r="http://schemas.openxmlformats.org/officeDocument/2006/relationships" id="257" r:id="R4f3f36d76ca04111"/>
    <p:sldId xmlns:r="http://schemas.openxmlformats.org/officeDocument/2006/relationships" id="258" r:id="Rbcb3df3188274b10"/>
    <p:sldId xmlns:r="http://schemas.openxmlformats.org/officeDocument/2006/relationships" id="259" r:id="R5d3a8d4a27804fd0"/>
    <p:sldId xmlns:r="http://schemas.openxmlformats.org/officeDocument/2006/relationships" id="260" r:id="R817348ece6594901"/>
    <p:sldId xmlns:r="http://schemas.openxmlformats.org/officeDocument/2006/relationships" id="261" r:id="R622778c149594487"/>
    <p:sldId xmlns:r="http://schemas.openxmlformats.org/officeDocument/2006/relationships" id="262" r:id="Rb08697f5e2f7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e955992944d4c" /><Relationship Type="http://schemas.openxmlformats.org/officeDocument/2006/relationships/slide" Target="/ppt/slides/slide1.xml" Id="R42e4747f06d84a70" /><Relationship Type="http://schemas.openxmlformats.org/officeDocument/2006/relationships/slide" Target="/ppt/slides/slide2.xml" Id="R4f3f36d76ca04111" /><Relationship Type="http://schemas.openxmlformats.org/officeDocument/2006/relationships/slide" Target="/ppt/slides/slide3.xml" Id="Rbcb3df3188274b10" /><Relationship Type="http://schemas.openxmlformats.org/officeDocument/2006/relationships/slide" Target="/ppt/slides/slide4.xml" Id="R5d3a8d4a27804fd0" /><Relationship Type="http://schemas.openxmlformats.org/officeDocument/2006/relationships/slide" Target="/ppt/slides/slide5.xml" Id="R817348ece6594901" /><Relationship Type="http://schemas.openxmlformats.org/officeDocument/2006/relationships/slide" Target="/ppt/slides/slide6.xml" Id="R622778c149594487" /><Relationship Type="http://schemas.openxmlformats.org/officeDocument/2006/relationships/slide" Target="/ppt/slides/slide7.xml" Id="Rb08697f5e2f7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1e100dd3d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8d79e4fd45ce" /><Relationship Type="http://schemas.openxmlformats.org/officeDocument/2006/relationships/theme" Target="/ppt/slideMasters/theme/theme1.xml" Id="R04904d165c1a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18d79e4fd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a6791c02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140b8398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7a11cec1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6d445bfe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feb8cff4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f7c658bf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42faa0d3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INNSATS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INNSATS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KARIN HETTA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Karin Hetta, Ragkroken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931 622 749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INNSATS AS</a:t>
            </a:r>
          </a:p>
        </p:txBody>
      </p:sp>
    </p:spTree>
  </p:cSld>
  <p:clrMapOvr>
    <a:masterClrMapping xmlns:a="http://schemas.openxmlformats.org/drawingml/2006/main"/>
  </p:clrMapOvr>
</p:sld>
</file>