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e0fbfe650d4c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39efc332e24612"/>
  </p:sldMasterIdLst>
  <p:sldIdLst>
    <p:sldId xmlns:r="http://schemas.openxmlformats.org/officeDocument/2006/relationships" id="256" r:id="R3471af38a2674f48"/>
    <p:sldId xmlns:r="http://schemas.openxmlformats.org/officeDocument/2006/relationships" id="257" r:id="Rb9b2395de58a4e17"/>
    <p:sldId xmlns:r="http://schemas.openxmlformats.org/officeDocument/2006/relationships" id="258" r:id="Rd48ae078bcf84789"/>
    <p:sldId xmlns:r="http://schemas.openxmlformats.org/officeDocument/2006/relationships" id="259" r:id="R823adf454c6c4869"/>
    <p:sldId xmlns:r="http://schemas.openxmlformats.org/officeDocument/2006/relationships" id="260" r:id="R736b7af4b78843f6"/>
    <p:sldId xmlns:r="http://schemas.openxmlformats.org/officeDocument/2006/relationships" id="261" r:id="Ra92b6f32b1eb42fb"/>
    <p:sldId xmlns:r="http://schemas.openxmlformats.org/officeDocument/2006/relationships" id="262" r:id="R951c66e1049145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39efc332e24612" /><Relationship Type="http://schemas.openxmlformats.org/officeDocument/2006/relationships/slide" Target="/ppt/slides/slide1.xml" Id="R3471af38a2674f48" /><Relationship Type="http://schemas.openxmlformats.org/officeDocument/2006/relationships/slide" Target="/ppt/slides/slide2.xml" Id="Rb9b2395de58a4e17" /><Relationship Type="http://schemas.openxmlformats.org/officeDocument/2006/relationships/slide" Target="/ppt/slides/slide3.xml" Id="Rd48ae078bcf84789" /><Relationship Type="http://schemas.openxmlformats.org/officeDocument/2006/relationships/slide" Target="/ppt/slides/slide4.xml" Id="R823adf454c6c4869" /><Relationship Type="http://schemas.openxmlformats.org/officeDocument/2006/relationships/slide" Target="/ppt/slides/slide5.xml" Id="R736b7af4b78843f6" /><Relationship Type="http://schemas.openxmlformats.org/officeDocument/2006/relationships/slide" Target="/ppt/slides/slide6.xml" Id="Ra92b6f32b1eb42fb" /><Relationship Type="http://schemas.openxmlformats.org/officeDocument/2006/relationships/slide" Target="/ppt/slides/slide7.xml" Id="R951c66e1049145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8440e2f11f41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73f3cf7404ef1" /><Relationship Type="http://schemas.openxmlformats.org/officeDocument/2006/relationships/theme" Target="/ppt/slideMasters/theme/theme1.xml" Id="R1dc1b05cb06543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373f3cf7404e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c3daffffb4e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35612ef5f46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7f085672f42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c5babf1b448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7cebc1d0c4a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b364607a244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6e136350f4b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PAUL TAKLE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TAKLE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TAKLE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TAKLE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TAKLE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TAKLE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153 520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375 367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414 785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TAKLE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TAKLE DAN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TAKLE MARIANNE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TAKLE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931 651 420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TAKLE AS</a:t>
            </a:r>
          </a:p>
        </p:txBody>
      </p:sp>
    </p:spTree>
  </p:cSld>
  <p:clrMapOvr>
    <a:masterClrMapping xmlns:a="http://schemas.openxmlformats.org/drawingml/2006/main"/>
  </p:clrMapOvr>
</p:sld>
</file>