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857e5c166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6272d63a34ea7"/>
  </p:sldMasterIdLst>
  <p:sldIdLst>
    <p:sldId xmlns:r="http://schemas.openxmlformats.org/officeDocument/2006/relationships" id="256" r:id="Re567ad019aff4b0d"/>
    <p:sldId xmlns:r="http://schemas.openxmlformats.org/officeDocument/2006/relationships" id="257" r:id="Rcc59807093ac4cab"/>
    <p:sldId xmlns:r="http://schemas.openxmlformats.org/officeDocument/2006/relationships" id="258" r:id="R3e75e7ecedcf4732"/>
    <p:sldId xmlns:r="http://schemas.openxmlformats.org/officeDocument/2006/relationships" id="259" r:id="R3549f6f6a9e24215"/>
    <p:sldId xmlns:r="http://schemas.openxmlformats.org/officeDocument/2006/relationships" id="260" r:id="Rd9b11c89fe7d4466"/>
    <p:sldId xmlns:r="http://schemas.openxmlformats.org/officeDocument/2006/relationships" id="261" r:id="R4a9b60ee6d06489c"/>
    <p:sldId xmlns:r="http://schemas.openxmlformats.org/officeDocument/2006/relationships" id="262" r:id="R2d4ed6758b88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6272d63a34ea7" /><Relationship Type="http://schemas.openxmlformats.org/officeDocument/2006/relationships/slide" Target="/ppt/slides/slide1.xml" Id="Re567ad019aff4b0d" /><Relationship Type="http://schemas.openxmlformats.org/officeDocument/2006/relationships/slide" Target="/ppt/slides/slide2.xml" Id="Rcc59807093ac4cab" /><Relationship Type="http://schemas.openxmlformats.org/officeDocument/2006/relationships/slide" Target="/ppt/slides/slide3.xml" Id="R3e75e7ecedcf4732" /><Relationship Type="http://schemas.openxmlformats.org/officeDocument/2006/relationships/slide" Target="/ppt/slides/slide4.xml" Id="R3549f6f6a9e24215" /><Relationship Type="http://schemas.openxmlformats.org/officeDocument/2006/relationships/slide" Target="/ppt/slides/slide5.xml" Id="Rd9b11c89fe7d4466" /><Relationship Type="http://schemas.openxmlformats.org/officeDocument/2006/relationships/slide" Target="/ppt/slides/slide6.xml" Id="R4a9b60ee6d06489c" /><Relationship Type="http://schemas.openxmlformats.org/officeDocument/2006/relationships/slide" Target="/ppt/slides/slide7.xml" Id="R2d4ed6758b88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862a4db60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b819d6c640ef" /><Relationship Type="http://schemas.openxmlformats.org/officeDocument/2006/relationships/theme" Target="/ppt/slideMasters/theme/theme1.xml" Id="Rb058811d08c6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0b819d6c6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ed5e3748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2db38bd9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d6a216c7e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2c77d098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c2ca2cf42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60317814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a60cccd0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JONIK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5 301 729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26 767 793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26 876 144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INGE KANDAL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Kandalsvegen 1340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931 669 982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JONIK HOLDING AS</a:t>
            </a:r>
          </a:p>
        </p:txBody>
      </p:sp>
    </p:spTree>
  </p:cSld>
  <p:clrMapOvr>
    <a:masterClrMapping xmlns:a="http://schemas.openxmlformats.org/drawingml/2006/main"/>
  </p:clrMapOvr>
</p:sld>
</file>