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b6522bf50847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98ac4a228d4e3d"/>
  </p:sldMasterIdLst>
  <p:sldIdLst>
    <p:sldId xmlns:r="http://schemas.openxmlformats.org/officeDocument/2006/relationships" id="256" r:id="R97098334f3524d21"/>
    <p:sldId xmlns:r="http://schemas.openxmlformats.org/officeDocument/2006/relationships" id="257" r:id="R0b15910c86174218"/>
    <p:sldId xmlns:r="http://schemas.openxmlformats.org/officeDocument/2006/relationships" id="258" r:id="Rc54fdeb4040449e1"/>
    <p:sldId xmlns:r="http://schemas.openxmlformats.org/officeDocument/2006/relationships" id="259" r:id="Rc56423d2b09a46fb"/>
    <p:sldId xmlns:r="http://schemas.openxmlformats.org/officeDocument/2006/relationships" id="260" r:id="Ra2002bf5fb3544bc"/>
    <p:sldId xmlns:r="http://schemas.openxmlformats.org/officeDocument/2006/relationships" id="261" r:id="R5fd0e576d1f5438a"/>
    <p:sldId xmlns:r="http://schemas.openxmlformats.org/officeDocument/2006/relationships" id="262" r:id="Rfca70aea1eb04b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98ac4a228d4e3d" /><Relationship Type="http://schemas.openxmlformats.org/officeDocument/2006/relationships/slide" Target="/ppt/slides/slide1.xml" Id="R97098334f3524d21" /><Relationship Type="http://schemas.openxmlformats.org/officeDocument/2006/relationships/slide" Target="/ppt/slides/slide2.xml" Id="R0b15910c86174218" /><Relationship Type="http://schemas.openxmlformats.org/officeDocument/2006/relationships/slide" Target="/ppt/slides/slide3.xml" Id="Rc54fdeb4040449e1" /><Relationship Type="http://schemas.openxmlformats.org/officeDocument/2006/relationships/slide" Target="/ppt/slides/slide4.xml" Id="Rc56423d2b09a46fb" /><Relationship Type="http://schemas.openxmlformats.org/officeDocument/2006/relationships/slide" Target="/ppt/slides/slide5.xml" Id="Ra2002bf5fb3544bc" /><Relationship Type="http://schemas.openxmlformats.org/officeDocument/2006/relationships/slide" Target="/ppt/slides/slide6.xml" Id="R5fd0e576d1f5438a" /><Relationship Type="http://schemas.openxmlformats.org/officeDocument/2006/relationships/slide" Target="/ppt/slides/slide7.xml" Id="Rfca70aea1eb04b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9e2d2b85e94a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5f3198b7844f9" /><Relationship Type="http://schemas.openxmlformats.org/officeDocument/2006/relationships/theme" Target="/ppt/slideMasters/theme/theme1.xml" Id="Rdecb1e449dd249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15f3198b7844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73749fd2d45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9237cf70641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c0a6befed45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4b6933c874d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7a2cc82224e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dbec46db044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f1219872f4f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NERETUNET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NERETUNET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NERETUNET HOLDING AS ble etablert [år] og holder til i Sandane.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NERETUNET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NERETUNET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NERETUNET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4 254 187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17 542 390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17 579 034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NERETUNET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KANDAL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NERETUNET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Kandalsvegen 1362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6823 Sandane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931 670 239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NERETUNET HOLDING AS</a:t>
            </a:r>
          </a:p>
        </p:txBody>
      </p:sp>
    </p:spTree>
  </p:cSld>
  <p:clrMapOvr>
    <a:masterClrMapping xmlns:a="http://schemas.openxmlformats.org/drawingml/2006/main"/>
  </p:clrMapOvr>
</p:sld>
</file>