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bc93efe8e24d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49a072620949cc"/>
  </p:sldMasterIdLst>
  <p:sldIdLst>
    <p:sldId xmlns:r="http://schemas.openxmlformats.org/officeDocument/2006/relationships" id="256" r:id="R9dae7ee4266b45a5"/>
    <p:sldId xmlns:r="http://schemas.openxmlformats.org/officeDocument/2006/relationships" id="257" r:id="R5653d0a0e8594d09"/>
    <p:sldId xmlns:r="http://schemas.openxmlformats.org/officeDocument/2006/relationships" id="258" r:id="R283537a010954cdc"/>
    <p:sldId xmlns:r="http://schemas.openxmlformats.org/officeDocument/2006/relationships" id="259" r:id="Re64fb8bb02fd46e4"/>
    <p:sldId xmlns:r="http://schemas.openxmlformats.org/officeDocument/2006/relationships" id="260" r:id="R948b358343cc4fbc"/>
    <p:sldId xmlns:r="http://schemas.openxmlformats.org/officeDocument/2006/relationships" id="261" r:id="R7f07c6534e514177"/>
    <p:sldId xmlns:r="http://schemas.openxmlformats.org/officeDocument/2006/relationships" id="262" r:id="R9a8c5f4f304743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49a072620949cc" /><Relationship Type="http://schemas.openxmlformats.org/officeDocument/2006/relationships/slide" Target="/ppt/slides/slide1.xml" Id="R9dae7ee4266b45a5" /><Relationship Type="http://schemas.openxmlformats.org/officeDocument/2006/relationships/slide" Target="/ppt/slides/slide2.xml" Id="R5653d0a0e8594d09" /><Relationship Type="http://schemas.openxmlformats.org/officeDocument/2006/relationships/slide" Target="/ppt/slides/slide3.xml" Id="R283537a010954cdc" /><Relationship Type="http://schemas.openxmlformats.org/officeDocument/2006/relationships/slide" Target="/ppt/slides/slide4.xml" Id="Re64fb8bb02fd46e4" /><Relationship Type="http://schemas.openxmlformats.org/officeDocument/2006/relationships/slide" Target="/ppt/slides/slide5.xml" Id="R948b358343cc4fbc" /><Relationship Type="http://schemas.openxmlformats.org/officeDocument/2006/relationships/slide" Target="/ppt/slides/slide6.xml" Id="R7f07c6534e514177" /><Relationship Type="http://schemas.openxmlformats.org/officeDocument/2006/relationships/slide" Target="/ppt/slides/slide7.xml" Id="R9a8c5f4f304743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123cc30ace41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6616d5a1b438a" /><Relationship Type="http://schemas.openxmlformats.org/officeDocument/2006/relationships/theme" Target="/ppt/slideMasters/theme/theme1.xml" Id="R1a416a14f1d54c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e6616d5a1b43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6b2c7cb0c42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8049da2064a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58c6bffb745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d8a0abff9348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06a452c2248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95fc41a1d41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d74297f0746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VØN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VØN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−481 548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4 686 362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73 337 546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73 757 064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ØIE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Teistveien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931 717 154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VØN AS</a:t>
            </a:r>
          </a:p>
        </p:txBody>
      </p:sp>
    </p:spTree>
  </p:cSld>
  <p:clrMapOvr>
    <a:masterClrMapping xmlns:a="http://schemas.openxmlformats.org/drawingml/2006/main"/>
  </p:clrMapOvr>
</p:sld>
</file>