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f6d0b992f243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0eaf39e85f474d"/>
  </p:sldMasterIdLst>
  <p:sldIdLst>
    <p:sldId xmlns:r="http://schemas.openxmlformats.org/officeDocument/2006/relationships" id="256" r:id="Rff79546c29b14059"/>
    <p:sldId xmlns:r="http://schemas.openxmlformats.org/officeDocument/2006/relationships" id="257" r:id="R79d70b0ea37f49a6"/>
    <p:sldId xmlns:r="http://schemas.openxmlformats.org/officeDocument/2006/relationships" id="258" r:id="R2ad90ff5ac2e478a"/>
    <p:sldId xmlns:r="http://schemas.openxmlformats.org/officeDocument/2006/relationships" id="259" r:id="R87d93681c983462c"/>
    <p:sldId xmlns:r="http://schemas.openxmlformats.org/officeDocument/2006/relationships" id="260" r:id="R38d424f5a9ee43ca"/>
    <p:sldId xmlns:r="http://schemas.openxmlformats.org/officeDocument/2006/relationships" id="261" r:id="R3666d031a7c348a6"/>
    <p:sldId xmlns:r="http://schemas.openxmlformats.org/officeDocument/2006/relationships" id="262" r:id="Ref346add8c0841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0eaf39e85f474d" /><Relationship Type="http://schemas.openxmlformats.org/officeDocument/2006/relationships/slide" Target="/ppt/slides/slide1.xml" Id="Rff79546c29b14059" /><Relationship Type="http://schemas.openxmlformats.org/officeDocument/2006/relationships/slide" Target="/ppt/slides/slide2.xml" Id="R79d70b0ea37f49a6" /><Relationship Type="http://schemas.openxmlformats.org/officeDocument/2006/relationships/slide" Target="/ppt/slides/slide3.xml" Id="R2ad90ff5ac2e478a" /><Relationship Type="http://schemas.openxmlformats.org/officeDocument/2006/relationships/slide" Target="/ppt/slides/slide4.xml" Id="R87d93681c983462c" /><Relationship Type="http://schemas.openxmlformats.org/officeDocument/2006/relationships/slide" Target="/ppt/slides/slide5.xml" Id="R38d424f5a9ee43ca" /><Relationship Type="http://schemas.openxmlformats.org/officeDocument/2006/relationships/slide" Target="/ppt/slides/slide6.xml" Id="R3666d031a7c348a6" /><Relationship Type="http://schemas.openxmlformats.org/officeDocument/2006/relationships/slide" Target="/ppt/slides/slide7.xml" Id="Ref346add8c0841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c1e77c9c3d41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03d1ccd2c4b4a" /><Relationship Type="http://schemas.openxmlformats.org/officeDocument/2006/relationships/theme" Target="/ppt/slideMasters/theme/theme1.xml" Id="R795c923725444f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803d1ccd2c4b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dde55109b4c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5ff3be1fd4b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dc0faa95d46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517df8e4544e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9e96d2bf14b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dada882c644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8157c8034a43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KOI INVEST AS ble etablert [år] og holder til i Straumsgrend.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−128 537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−129 764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3 304 868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EVEN ROSTAD ØVREGARD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President Christies vei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5151 Straumsgrend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931 735 764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KOI INVEST AS</a:t>
            </a:r>
          </a:p>
        </p:txBody>
      </p:sp>
    </p:spTree>
  </p:cSld>
  <p:clrMapOvr>
    <a:masterClrMapping xmlns:a="http://schemas.openxmlformats.org/drawingml/2006/main"/>
  </p:clrMapOvr>
</p:sld>
</file>