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4d35c99f0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63dbd4b54848b4"/>
  </p:sldMasterIdLst>
  <p:sldIdLst>
    <p:sldId xmlns:r="http://schemas.openxmlformats.org/officeDocument/2006/relationships" id="256" r:id="R156b43eeba624281"/>
    <p:sldId xmlns:r="http://schemas.openxmlformats.org/officeDocument/2006/relationships" id="257" r:id="R8ed254a4789442ae"/>
    <p:sldId xmlns:r="http://schemas.openxmlformats.org/officeDocument/2006/relationships" id="258" r:id="Rc62329e85e554b19"/>
    <p:sldId xmlns:r="http://schemas.openxmlformats.org/officeDocument/2006/relationships" id="259" r:id="Red5ce359427c4842"/>
    <p:sldId xmlns:r="http://schemas.openxmlformats.org/officeDocument/2006/relationships" id="260" r:id="R4be4444bd16a44f4"/>
    <p:sldId xmlns:r="http://schemas.openxmlformats.org/officeDocument/2006/relationships" id="261" r:id="R7869a71cc4a140ec"/>
    <p:sldId xmlns:r="http://schemas.openxmlformats.org/officeDocument/2006/relationships" id="262" r:id="R623179fab838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3dbd4b54848b4" /><Relationship Type="http://schemas.openxmlformats.org/officeDocument/2006/relationships/slide" Target="/ppt/slides/slide1.xml" Id="R156b43eeba624281" /><Relationship Type="http://schemas.openxmlformats.org/officeDocument/2006/relationships/slide" Target="/ppt/slides/slide2.xml" Id="R8ed254a4789442ae" /><Relationship Type="http://schemas.openxmlformats.org/officeDocument/2006/relationships/slide" Target="/ppt/slides/slide3.xml" Id="Rc62329e85e554b19" /><Relationship Type="http://schemas.openxmlformats.org/officeDocument/2006/relationships/slide" Target="/ppt/slides/slide4.xml" Id="Red5ce359427c4842" /><Relationship Type="http://schemas.openxmlformats.org/officeDocument/2006/relationships/slide" Target="/ppt/slides/slide5.xml" Id="R4be4444bd16a44f4" /><Relationship Type="http://schemas.openxmlformats.org/officeDocument/2006/relationships/slide" Target="/ppt/slides/slide6.xml" Id="R7869a71cc4a140ec" /><Relationship Type="http://schemas.openxmlformats.org/officeDocument/2006/relationships/slide" Target="/ppt/slides/slide7.xml" Id="R623179fab838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a1598901d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3b62f485f4f52" /><Relationship Type="http://schemas.openxmlformats.org/officeDocument/2006/relationships/theme" Target="/ppt/slideMasters/theme/theme1.xml" Id="Rb797b21213ff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3b62f485f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2662a90a4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a586e260644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65453c162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7e811bb58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4858aa243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392905749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2e11f3a42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TEAM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−792 351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3 379 690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ESPEN BJØRNERUD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Svenskerud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931 745 964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