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eb8fdea6f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39a25703c416a"/>
  </p:sldMasterIdLst>
  <p:sldIdLst>
    <p:sldId xmlns:r="http://schemas.openxmlformats.org/officeDocument/2006/relationships" id="256" r:id="Rfd2b96df984f4063"/>
    <p:sldId xmlns:r="http://schemas.openxmlformats.org/officeDocument/2006/relationships" id="257" r:id="R2d6aea447b644fa0"/>
    <p:sldId xmlns:r="http://schemas.openxmlformats.org/officeDocument/2006/relationships" id="258" r:id="R427457774a4d40f0"/>
    <p:sldId xmlns:r="http://schemas.openxmlformats.org/officeDocument/2006/relationships" id="259" r:id="R3f8822eb66ab4def"/>
    <p:sldId xmlns:r="http://schemas.openxmlformats.org/officeDocument/2006/relationships" id="260" r:id="R2e7f4ff77a594f3f"/>
    <p:sldId xmlns:r="http://schemas.openxmlformats.org/officeDocument/2006/relationships" id="261" r:id="R6db385c24d384034"/>
    <p:sldId xmlns:r="http://schemas.openxmlformats.org/officeDocument/2006/relationships" id="262" r:id="R84011d4c9d6d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39a25703c416a" /><Relationship Type="http://schemas.openxmlformats.org/officeDocument/2006/relationships/slide" Target="/ppt/slides/slide1.xml" Id="Rfd2b96df984f4063" /><Relationship Type="http://schemas.openxmlformats.org/officeDocument/2006/relationships/slide" Target="/ppt/slides/slide2.xml" Id="R2d6aea447b644fa0" /><Relationship Type="http://schemas.openxmlformats.org/officeDocument/2006/relationships/slide" Target="/ppt/slides/slide3.xml" Id="R427457774a4d40f0" /><Relationship Type="http://schemas.openxmlformats.org/officeDocument/2006/relationships/slide" Target="/ppt/slides/slide4.xml" Id="R3f8822eb66ab4def" /><Relationship Type="http://schemas.openxmlformats.org/officeDocument/2006/relationships/slide" Target="/ppt/slides/slide5.xml" Id="R2e7f4ff77a594f3f" /><Relationship Type="http://schemas.openxmlformats.org/officeDocument/2006/relationships/slide" Target="/ppt/slides/slide6.xml" Id="R6db385c24d384034" /><Relationship Type="http://schemas.openxmlformats.org/officeDocument/2006/relationships/slide" Target="/ppt/slides/slide7.xml" Id="R84011d4c9d6d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986f3548c43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670525974817" /><Relationship Type="http://schemas.openxmlformats.org/officeDocument/2006/relationships/theme" Target="/ppt/slideMasters/theme/theme1.xml" Id="R2306ff2834a0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467052597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7014ecff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ba66709f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98e6647d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04cd342a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b51f5b4a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336b7b05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b3e1fde1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3 809 543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PLUTUS-ARETE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PATRIK SJØDAHL BEKKERUD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REVISJON AS</a:t>
            </a:r>
          </a:p>
        </p:txBody>
      </p:sp>
    </p:spTree>
  </p:cSld>
  <p:clrMapOvr>
    <a:masterClrMapping xmlns:a="http://schemas.openxmlformats.org/drawingml/2006/main"/>
  </p:clrMapOvr>
</p:sld>
</file>