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dc7380c5e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20a4475704a88"/>
  </p:sldMasterIdLst>
  <p:sldIdLst>
    <p:sldId xmlns:r="http://schemas.openxmlformats.org/officeDocument/2006/relationships" id="256" r:id="Re5f7f79474f34da0"/>
    <p:sldId xmlns:r="http://schemas.openxmlformats.org/officeDocument/2006/relationships" id="257" r:id="Rfb1078f811be458c"/>
    <p:sldId xmlns:r="http://schemas.openxmlformats.org/officeDocument/2006/relationships" id="258" r:id="Re5e3acaa13f545fd"/>
    <p:sldId xmlns:r="http://schemas.openxmlformats.org/officeDocument/2006/relationships" id="259" r:id="R734643b219254195"/>
    <p:sldId xmlns:r="http://schemas.openxmlformats.org/officeDocument/2006/relationships" id="260" r:id="R693c9687ae9240c5"/>
    <p:sldId xmlns:r="http://schemas.openxmlformats.org/officeDocument/2006/relationships" id="261" r:id="Rfafa625239ab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20a4475704a88" /><Relationship Type="http://schemas.openxmlformats.org/officeDocument/2006/relationships/slide" Target="/ppt/slides/slide1.xml" Id="Re5f7f79474f34da0" /><Relationship Type="http://schemas.openxmlformats.org/officeDocument/2006/relationships/slide" Target="/ppt/slides/slide2.xml" Id="Rfb1078f811be458c" /><Relationship Type="http://schemas.openxmlformats.org/officeDocument/2006/relationships/slide" Target="/ppt/slides/slide3.xml" Id="Re5e3acaa13f545fd" /><Relationship Type="http://schemas.openxmlformats.org/officeDocument/2006/relationships/slide" Target="/ppt/slides/slide4.xml" Id="R734643b219254195" /><Relationship Type="http://schemas.openxmlformats.org/officeDocument/2006/relationships/slide" Target="/ppt/slides/slide5.xml" Id="R693c9687ae9240c5" /><Relationship Type="http://schemas.openxmlformats.org/officeDocument/2006/relationships/slide" Target="/ppt/slides/slide6.xml" Id="Rfafa625239ab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a5f425324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1bc3fa6f4047" /><Relationship Type="http://schemas.openxmlformats.org/officeDocument/2006/relationships/theme" Target="/ppt/slideMasters/theme/theme1.xml" Id="R586c8b07d98f4e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41bc3fa6f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1add5a5e5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f355f355b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12bf7d93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b04533a15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19fe24348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d1c998ff2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