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eda6ca90542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68a81a2586467d"/>
  </p:sldMasterIdLst>
  <p:sldIdLst>
    <p:sldId xmlns:r="http://schemas.openxmlformats.org/officeDocument/2006/relationships" id="256" r:id="Rdc66af215d264d6d"/>
    <p:sldId xmlns:r="http://schemas.openxmlformats.org/officeDocument/2006/relationships" id="257" r:id="R6e5801301b3b4ea6"/>
    <p:sldId xmlns:r="http://schemas.openxmlformats.org/officeDocument/2006/relationships" id="258" r:id="R809a09656f2241fb"/>
    <p:sldId xmlns:r="http://schemas.openxmlformats.org/officeDocument/2006/relationships" id="259" r:id="R74898a81b5fa4e0a"/>
    <p:sldId xmlns:r="http://schemas.openxmlformats.org/officeDocument/2006/relationships" id="260" r:id="Ree518d9a97aa4e95"/>
    <p:sldId xmlns:r="http://schemas.openxmlformats.org/officeDocument/2006/relationships" id="261" r:id="Ra6f6b0c8b57d45e5"/>
    <p:sldId xmlns:r="http://schemas.openxmlformats.org/officeDocument/2006/relationships" id="262" r:id="R2a329bb3f3de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8a81a2586467d" /><Relationship Type="http://schemas.openxmlformats.org/officeDocument/2006/relationships/slide" Target="/ppt/slides/slide1.xml" Id="Rdc66af215d264d6d" /><Relationship Type="http://schemas.openxmlformats.org/officeDocument/2006/relationships/slide" Target="/ppt/slides/slide2.xml" Id="R6e5801301b3b4ea6" /><Relationship Type="http://schemas.openxmlformats.org/officeDocument/2006/relationships/slide" Target="/ppt/slides/slide3.xml" Id="R809a09656f2241fb" /><Relationship Type="http://schemas.openxmlformats.org/officeDocument/2006/relationships/slide" Target="/ppt/slides/slide4.xml" Id="R74898a81b5fa4e0a" /><Relationship Type="http://schemas.openxmlformats.org/officeDocument/2006/relationships/slide" Target="/ppt/slides/slide5.xml" Id="Ree518d9a97aa4e95" /><Relationship Type="http://schemas.openxmlformats.org/officeDocument/2006/relationships/slide" Target="/ppt/slides/slide6.xml" Id="Ra6f6b0c8b57d45e5" /><Relationship Type="http://schemas.openxmlformats.org/officeDocument/2006/relationships/slide" Target="/ppt/slides/slide7.xml" Id="R2a329bb3f3de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66fc92f6f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1cbaea561472d" /><Relationship Type="http://schemas.openxmlformats.org/officeDocument/2006/relationships/theme" Target="/ppt/slideMasters/theme/theme1.xml" Id="Rd0f10f987fd046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1cbaea561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a37284e49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6f740f9cc40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8caf48d03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17527810548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efb9e6a844e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133fe00c42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bec521a2f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VIGGO VENN IN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VENN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VIGGO VENN IN 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VENN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VENN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VENN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VENN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VIGGO VENN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VENN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Treschows gate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viggo@viggovenn.com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931 778 064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VIGGO VENN IN VEST AS</a:t>
            </a:r>
          </a:p>
        </p:txBody>
      </p:sp>
    </p:spTree>
  </p:cSld>
  <p:clrMapOvr>
    <a:masterClrMapping xmlns:a="http://schemas.openxmlformats.org/drawingml/2006/main"/>
  </p:clrMapOvr>
</p:sld>
</file>