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7225297f8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b67a8da2e4371"/>
  </p:sldMasterIdLst>
  <p:sldIdLst>
    <p:sldId xmlns:r="http://schemas.openxmlformats.org/officeDocument/2006/relationships" id="256" r:id="R588c7ce9b9314c3e"/>
    <p:sldId xmlns:r="http://schemas.openxmlformats.org/officeDocument/2006/relationships" id="257" r:id="Rd71290cd122d4844"/>
    <p:sldId xmlns:r="http://schemas.openxmlformats.org/officeDocument/2006/relationships" id="258" r:id="R42e26390319f4628"/>
    <p:sldId xmlns:r="http://schemas.openxmlformats.org/officeDocument/2006/relationships" id="259" r:id="R94681e2b589b4e0a"/>
    <p:sldId xmlns:r="http://schemas.openxmlformats.org/officeDocument/2006/relationships" id="260" r:id="R977ca7692ce94f58"/>
    <p:sldId xmlns:r="http://schemas.openxmlformats.org/officeDocument/2006/relationships" id="261" r:id="R4d6ec631e6934237"/>
    <p:sldId xmlns:r="http://schemas.openxmlformats.org/officeDocument/2006/relationships" id="262" r:id="R5fd1c047782d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b67a8da2e4371" /><Relationship Type="http://schemas.openxmlformats.org/officeDocument/2006/relationships/slide" Target="/ppt/slides/slide1.xml" Id="R588c7ce9b9314c3e" /><Relationship Type="http://schemas.openxmlformats.org/officeDocument/2006/relationships/slide" Target="/ppt/slides/slide2.xml" Id="Rd71290cd122d4844" /><Relationship Type="http://schemas.openxmlformats.org/officeDocument/2006/relationships/slide" Target="/ppt/slides/slide3.xml" Id="R42e26390319f4628" /><Relationship Type="http://schemas.openxmlformats.org/officeDocument/2006/relationships/slide" Target="/ppt/slides/slide4.xml" Id="R94681e2b589b4e0a" /><Relationship Type="http://schemas.openxmlformats.org/officeDocument/2006/relationships/slide" Target="/ppt/slides/slide5.xml" Id="R977ca7692ce94f58" /><Relationship Type="http://schemas.openxmlformats.org/officeDocument/2006/relationships/slide" Target="/ppt/slides/slide6.xml" Id="R4d6ec631e6934237" /><Relationship Type="http://schemas.openxmlformats.org/officeDocument/2006/relationships/slide" Target="/ppt/slides/slide7.xml" Id="R5fd1c047782d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2d6f1085e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284739004310" /><Relationship Type="http://schemas.openxmlformats.org/officeDocument/2006/relationships/theme" Target="/ppt/slideMasters/theme/theme1.xml" Id="R935c6e8c6134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f2847390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cacc2ae1f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dc57c4b3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8091b561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f78ec17e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89edc8c8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fc3c9fc4e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a7268b32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ÅLGÅRD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−4 609 886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28 948 425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94 599 742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105 548 916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931 788 612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