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08fcdff085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5a78cd5b0487f"/>
  </p:sldMasterIdLst>
  <p:sldIdLst>
    <p:sldId xmlns:r="http://schemas.openxmlformats.org/officeDocument/2006/relationships" id="256" r:id="R3a7e117bfd0140b2"/>
    <p:sldId xmlns:r="http://schemas.openxmlformats.org/officeDocument/2006/relationships" id="257" r:id="Rab4c43ad9cb54e8c"/>
    <p:sldId xmlns:r="http://schemas.openxmlformats.org/officeDocument/2006/relationships" id="258" r:id="Ra9fee2426e494cc2"/>
    <p:sldId xmlns:r="http://schemas.openxmlformats.org/officeDocument/2006/relationships" id="259" r:id="R9a4801be15394549"/>
    <p:sldId xmlns:r="http://schemas.openxmlformats.org/officeDocument/2006/relationships" id="260" r:id="R06a70556447a49ee"/>
    <p:sldId xmlns:r="http://schemas.openxmlformats.org/officeDocument/2006/relationships" id="261" r:id="R831f67ea44024e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5a78cd5b0487f" /><Relationship Type="http://schemas.openxmlformats.org/officeDocument/2006/relationships/slide" Target="/ppt/slides/slide1.xml" Id="R3a7e117bfd0140b2" /><Relationship Type="http://schemas.openxmlformats.org/officeDocument/2006/relationships/slide" Target="/ppt/slides/slide2.xml" Id="Rab4c43ad9cb54e8c" /><Relationship Type="http://schemas.openxmlformats.org/officeDocument/2006/relationships/slide" Target="/ppt/slides/slide3.xml" Id="Ra9fee2426e494cc2" /><Relationship Type="http://schemas.openxmlformats.org/officeDocument/2006/relationships/slide" Target="/ppt/slides/slide4.xml" Id="R9a4801be15394549" /><Relationship Type="http://schemas.openxmlformats.org/officeDocument/2006/relationships/slide" Target="/ppt/slides/slide5.xml" Id="R06a70556447a49ee" /><Relationship Type="http://schemas.openxmlformats.org/officeDocument/2006/relationships/slide" Target="/ppt/slides/slide6.xml" Id="R831f67ea44024e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a7e822a4b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d98fb6c7d461b" /><Relationship Type="http://schemas.openxmlformats.org/officeDocument/2006/relationships/theme" Target="/ppt/slideMasters/theme/theme1.xml" Id="R8ed8a48da52c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d98fb6c7d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90fc5e1ce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42ec6ab9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862142d87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61470295148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c6c40bae7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c667e1e394c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REKNESKAP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950 200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931 827 154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