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1dad3f2dcb42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3215d6b7714e05"/>
  </p:sldMasterIdLst>
  <p:sldIdLst>
    <p:sldId xmlns:r="http://schemas.openxmlformats.org/officeDocument/2006/relationships" id="256" r:id="Rc53cb548bcb94141"/>
    <p:sldId xmlns:r="http://schemas.openxmlformats.org/officeDocument/2006/relationships" id="257" r:id="R00c4c08c77cd41ff"/>
    <p:sldId xmlns:r="http://schemas.openxmlformats.org/officeDocument/2006/relationships" id="258" r:id="Rb6877023a8904ca2"/>
    <p:sldId xmlns:r="http://schemas.openxmlformats.org/officeDocument/2006/relationships" id="259" r:id="Rf987ed526da743da"/>
    <p:sldId xmlns:r="http://schemas.openxmlformats.org/officeDocument/2006/relationships" id="260" r:id="R704c56abdc2b47ac"/>
    <p:sldId xmlns:r="http://schemas.openxmlformats.org/officeDocument/2006/relationships" id="261" r:id="R67bd6845708f4762"/>
    <p:sldId xmlns:r="http://schemas.openxmlformats.org/officeDocument/2006/relationships" id="262" r:id="R6bc79d58c32f4b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215d6b7714e05" /><Relationship Type="http://schemas.openxmlformats.org/officeDocument/2006/relationships/slide" Target="/ppt/slides/slide1.xml" Id="Rc53cb548bcb94141" /><Relationship Type="http://schemas.openxmlformats.org/officeDocument/2006/relationships/slide" Target="/ppt/slides/slide2.xml" Id="R00c4c08c77cd41ff" /><Relationship Type="http://schemas.openxmlformats.org/officeDocument/2006/relationships/slide" Target="/ppt/slides/slide3.xml" Id="Rb6877023a8904ca2" /><Relationship Type="http://schemas.openxmlformats.org/officeDocument/2006/relationships/slide" Target="/ppt/slides/slide4.xml" Id="Rf987ed526da743da" /><Relationship Type="http://schemas.openxmlformats.org/officeDocument/2006/relationships/slide" Target="/ppt/slides/slide5.xml" Id="R704c56abdc2b47ac" /><Relationship Type="http://schemas.openxmlformats.org/officeDocument/2006/relationships/slide" Target="/ppt/slides/slide6.xml" Id="R67bd6845708f4762" /><Relationship Type="http://schemas.openxmlformats.org/officeDocument/2006/relationships/slide" Target="/ppt/slides/slide7.xml" Id="R6bc79d58c32f4b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65c4a00024e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6308a95ff49fd" /><Relationship Type="http://schemas.openxmlformats.org/officeDocument/2006/relationships/theme" Target="/ppt/slideMasters/theme/theme1.xml" Id="Rea1a0a6ff13741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26308a95ff49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de7db6f5345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593b63eb245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0c1a2240e4c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dad7ae12b4f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9bd73440147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47a0a48a14c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5451f70a347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S-R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S-R GRUPPEN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ÅNESLAND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931 856 480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