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67ec9ba49943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087044b95d4892"/>
  </p:sldMasterIdLst>
  <p:sldIdLst>
    <p:sldId xmlns:r="http://schemas.openxmlformats.org/officeDocument/2006/relationships" id="256" r:id="Rb20d3d1b250d40a4"/>
    <p:sldId xmlns:r="http://schemas.openxmlformats.org/officeDocument/2006/relationships" id="257" r:id="Rc2ac80bf6d734b26"/>
    <p:sldId xmlns:r="http://schemas.openxmlformats.org/officeDocument/2006/relationships" id="258" r:id="R068c3c655ff84c63"/>
    <p:sldId xmlns:r="http://schemas.openxmlformats.org/officeDocument/2006/relationships" id="259" r:id="R5c857dc391314ed9"/>
    <p:sldId xmlns:r="http://schemas.openxmlformats.org/officeDocument/2006/relationships" id="260" r:id="R61542b13694c47f7"/>
    <p:sldId xmlns:r="http://schemas.openxmlformats.org/officeDocument/2006/relationships" id="261" r:id="Rff32fc16f4284976"/>
    <p:sldId xmlns:r="http://schemas.openxmlformats.org/officeDocument/2006/relationships" id="262" r:id="R1211019cfd1a4f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087044b95d4892" /><Relationship Type="http://schemas.openxmlformats.org/officeDocument/2006/relationships/slide" Target="/ppt/slides/slide1.xml" Id="Rb20d3d1b250d40a4" /><Relationship Type="http://schemas.openxmlformats.org/officeDocument/2006/relationships/slide" Target="/ppt/slides/slide2.xml" Id="Rc2ac80bf6d734b26" /><Relationship Type="http://schemas.openxmlformats.org/officeDocument/2006/relationships/slide" Target="/ppt/slides/slide3.xml" Id="R068c3c655ff84c63" /><Relationship Type="http://schemas.openxmlformats.org/officeDocument/2006/relationships/slide" Target="/ppt/slides/slide4.xml" Id="R5c857dc391314ed9" /><Relationship Type="http://schemas.openxmlformats.org/officeDocument/2006/relationships/slide" Target="/ppt/slides/slide5.xml" Id="R61542b13694c47f7" /><Relationship Type="http://schemas.openxmlformats.org/officeDocument/2006/relationships/slide" Target="/ppt/slides/slide6.xml" Id="Rff32fc16f4284976" /><Relationship Type="http://schemas.openxmlformats.org/officeDocument/2006/relationships/slide" Target="/ppt/slides/slide7.xml" Id="R1211019cfd1a4f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e71d24c45a45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2ce3944754c83" /><Relationship Type="http://schemas.openxmlformats.org/officeDocument/2006/relationships/theme" Target="/ppt/slideMasters/theme/theme1.xml" Id="R4f58fdcc2a7b47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f2ce3944754c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dfa43b2db48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ceadce55a48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24316cdcc4e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0aa74f08348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27c6e1bfa4c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5a77e7d7c45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133ade8fa43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GULLVEIG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GULLVEIG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GULLVEIG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GULLVEIG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GULLVEIG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GULLVEIG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474 422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GULLVEIG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GURO TØRNENG WIK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GULLVEIG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Guro Tørneng Wik, Vestbøtunet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931 873 628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GULLVEIG AS</a:t>
            </a:r>
          </a:p>
        </p:txBody>
      </p:sp>
    </p:spTree>
  </p:cSld>
  <p:clrMapOvr>
    <a:masterClrMapping xmlns:a="http://schemas.openxmlformats.org/drawingml/2006/main"/>
  </p:clrMapOvr>
</p:sld>
</file>