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d0abfc026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e0bad74594305"/>
  </p:sldMasterIdLst>
  <p:sldIdLst>
    <p:sldId xmlns:r="http://schemas.openxmlformats.org/officeDocument/2006/relationships" id="256" r:id="R18ec1e42238e4b20"/>
    <p:sldId xmlns:r="http://schemas.openxmlformats.org/officeDocument/2006/relationships" id="257" r:id="Rc88390900f104bab"/>
    <p:sldId xmlns:r="http://schemas.openxmlformats.org/officeDocument/2006/relationships" id="258" r:id="Rad4f23e50478498b"/>
    <p:sldId xmlns:r="http://schemas.openxmlformats.org/officeDocument/2006/relationships" id="259" r:id="Rb1110da126e747ba"/>
    <p:sldId xmlns:r="http://schemas.openxmlformats.org/officeDocument/2006/relationships" id="260" r:id="R741e26b457864c9b"/>
    <p:sldId xmlns:r="http://schemas.openxmlformats.org/officeDocument/2006/relationships" id="261" r:id="R18a0e0ccb0f74372"/>
    <p:sldId xmlns:r="http://schemas.openxmlformats.org/officeDocument/2006/relationships" id="262" r:id="R88f17144bd7d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e0bad74594305" /><Relationship Type="http://schemas.openxmlformats.org/officeDocument/2006/relationships/slide" Target="/ppt/slides/slide1.xml" Id="R18ec1e42238e4b20" /><Relationship Type="http://schemas.openxmlformats.org/officeDocument/2006/relationships/slide" Target="/ppt/slides/slide2.xml" Id="Rc88390900f104bab" /><Relationship Type="http://schemas.openxmlformats.org/officeDocument/2006/relationships/slide" Target="/ppt/slides/slide3.xml" Id="Rad4f23e50478498b" /><Relationship Type="http://schemas.openxmlformats.org/officeDocument/2006/relationships/slide" Target="/ppt/slides/slide4.xml" Id="Rb1110da126e747ba" /><Relationship Type="http://schemas.openxmlformats.org/officeDocument/2006/relationships/slide" Target="/ppt/slides/slide5.xml" Id="R741e26b457864c9b" /><Relationship Type="http://schemas.openxmlformats.org/officeDocument/2006/relationships/slide" Target="/ppt/slides/slide6.xml" Id="R18a0e0ccb0f74372" /><Relationship Type="http://schemas.openxmlformats.org/officeDocument/2006/relationships/slide" Target="/ppt/slides/slide7.xml" Id="R88f17144bd7d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b44eca93a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4aa7b2854827" /><Relationship Type="http://schemas.openxmlformats.org/officeDocument/2006/relationships/theme" Target="/ppt/slideMasters/theme/theme1.xml" Id="R09c3c69b66f3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34aa7b285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0070a9dd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8dc037e1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56adbdce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6c987367f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42886efc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cf8f97b4b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9c379e8cd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